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971335286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e0e2a4139440f"/>
  </p:sldMasterIdLst>
  <p:sldIdLst>
    <p:sldId xmlns:r="http://schemas.openxmlformats.org/officeDocument/2006/relationships" id="256" r:id="R90004367eea24049"/>
    <p:sldId xmlns:r="http://schemas.openxmlformats.org/officeDocument/2006/relationships" id="257" r:id="Ra00822c5fdef4bbc"/>
    <p:sldId xmlns:r="http://schemas.openxmlformats.org/officeDocument/2006/relationships" id="258" r:id="R7c90e17e3bef4cd5"/>
    <p:sldId xmlns:r="http://schemas.openxmlformats.org/officeDocument/2006/relationships" id="259" r:id="R267901e7fda24891"/>
    <p:sldId xmlns:r="http://schemas.openxmlformats.org/officeDocument/2006/relationships" id="260" r:id="R46ed58c55a0046fb"/>
    <p:sldId xmlns:r="http://schemas.openxmlformats.org/officeDocument/2006/relationships" id="261" r:id="Rcb97f4367fe84299"/>
    <p:sldId xmlns:r="http://schemas.openxmlformats.org/officeDocument/2006/relationships" id="262" r:id="R234f4178d6e143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e0e2a4139440f" /><Relationship Type="http://schemas.openxmlformats.org/officeDocument/2006/relationships/slide" Target="/ppt/slides/slide1.xml" Id="R90004367eea24049" /><Relationship Type="http://schemas.openxmlformats.org/officeDocument/2006/relationships/slide" Target="/ppt/slides/slide2.xml" Id="Ra00822c5fdef4bbc" /><Relationship Type="http://schemas.openxmlformats.org/officeDocument/2006/relationships/slide" Target="/ppt/slides/slide3.xml" Id="R7c90e17e3bef4cd5" /><Relationship Type="http://schemas.openxmlformats.org/officeDocument/2006/relationships/slide" Target="/ppt/slides/slide4.xml" Id="R267901e7fda24891" /><Relationship Type="http://schemas.openxmlformats.org/officeDocument/2006/relationships/slide" Target="/ppt/slides/slide5.xml" Id="R46ed58c55a0046fb" /><Relationship Type="http://schemas.openxmlformats.org/officeDocument/2006/relationships/slide" Target="/ppt/slides/slide6.xml" Id="Rcb97f4367fe84299" /><Relationship Type="http://schemas.openxmlformats.org/officeDocument/2006/relationships/slide" Target="/ppt/slides/slide7.xml" Id="R234f4178d6e143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ee60a269b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584aa7074ed4" /><Relationship Type="http://schemas.openxmlformats.org/officeDocument/2006/relationships/theme" Target="/ppt/slideMasters/theme/theme1.xml" Id="Rf3eb0b2b95d0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a584aa707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ffaf9298c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7943728ed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61b98601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e0c433d4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94b96cbcd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7a4b0469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81bf11245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