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f3d048dc09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bbc7ef88141f8"/>
  </p:sldMasterIdLst>
  <p:sldIdLst>
    <p:sldId xmlns:r="http://schemas.openxmlformats.org/officeDocument/2006/relationships" id="256" r:id="R4fe7a1dab65f46c1"/>
    <p:sldId xmlns:r="http://schemas.openxmlformats.org/officeDocument/2006/relationships" id="257" r:id="R01cd9074b4974701"/>
    <p:sldId xmlns:r="http://schemas.openxmlformats.org/officeDocument/2006/relationships" id="258" r:id="R59c981465a8c4d51"/>
    <p:sldId xmlns:r="http://schemas.openxmlformats.org/officeDocument/2006/relationships" id="259" r:id="Rf761580139c64644"/>
    <p:sldId xmlns:r="http://schemas.openxmlformats.org/officeDocument/2006/relationships" id="260" r:id="R9962d22608f7448b"/>
    <p:sldId xmlns:r="http://schemas.openxmlformats.org/officeDocument/2006/relationships" id="261" r:id="R5d4333532d694add"/>
    <p:sldId xmlns:r="http://schemas.openxmlformats.org/officeDocument/2006/relationships" id="262" r:id="Ra53e1d8d250d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bbc7ef88141f8" /><Relationship Type="http://schemas.openxmlformats.org/officeDocument/2006/relationships/slide" Target="/ppt/slides/slide1.xml" Id="R4fe7a1dab65f46c1" /><Relationship Type="http://schemas.openxmlformats.org/officeDocument/2006/relationships/slide" Target="/ppt/slides/slide2.xml" Id="R01cd9074b4974701" /><Relationship Type="http://schemas.openxmlformats.org/officeDocument/2006/relationships/slide" Target="/ppt/slides/slide3.xml" Id="R59c981465a8c4d51" /><Relationship Type="http://schemas.openxmlformats.org/officeDocument/2006/relationships/slide" Target="/ppt/slides/slide4.xml" Id="Rf761580139c64644" /><Relationship Type="http://schemas.openxmlformats.org/officeDocument/2006/relationships/slide" Target="/ppt/slides/slide5.xml" Id="R9962d22608f7448b" /><Relationship Type="http://schemas.openxmlformats.org/officeDocument/2006/relationships/slide" Target="/ppt/slides/slide6.xml" Id="R5d4333532d694add" /><Relationship Type="http://schemas.openxmlformats.org/officeDocument/2006/relationships/slide" Target="/ppt/slides/slide7.xml" Id="Ra53e1d8d250d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b466f182e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34e7eef44342" /><Relationship Type="http://schemas.openxmlformats.org/officeDocument/2006/relationships/theme" Target="/ppt/slideMasters/theme/theme1.xml" Id="R802cbd75be81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d34e7eef443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9acb7d15b42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42ada4da4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24b0dd89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cdd1fba2f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14ab61ca46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6a037bcb4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13b36ec56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M-INVEST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7 381 636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EDORF INVEST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72BRENNA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 MOGEFORS SEBEDEUS AB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924 964 065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M-INVEST AS</a:t>
            </a:r>
          </a:p>
        </p:txBody>
      </p:sp>
    </p:spTree>
  </p:cSld>
  <p:clrMapOvr>
    <a:masterClrMapping xmlns:a="http://schemas.openxmlformats.org/drawingml/2006/main"/>
  </p:clrMapOvr>
</p:sld>
</file>