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df982726b7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021e2742174bae"/>
  </p:sldMasterIdLst>
  <p:sldIdLst>
    <p:sldId xmlns:r="http://schemas.openxmlformats.org/officeDocument/2006/relationships" id="256" r:id="Rca16596547b6471a"/>
    <p:sldId xmlns:r="http://schemas.openxmlformats.org/officeDocument/2006/relationships" id="257" r:id="Rd5102200f6a34909"/>
    <p:sldId xmlns:r="http://schemas.openxmlformats.org/officeDocument/2006/relationships" id="258" r:id="R601350c7eba146b6"/>
    <p:sldId xmlns:r="http://schemas.openxmlformats.org/officeDocument/2006/relationships" id="259" r:id="R44dec735f63d4874"/>
    <p:sldId xmlns:r="http://schemas.openxmlformats.org/officeDocument/2006/relationships" id="260" r:id="R8fc5c8ffbfd243a9"/>
    <p:sldId xmlns:r="http://schemas.openxmlformats.org/officeDocument/2006/relationships" id="261" r:id="R5fc41ad36ade4bb0"/>
    <p:sldId xmlns:r="http://schemas.openxmlformats.org/officeDocument/2006/relationships" id="262" r:id="R9e6a393f5a1c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21e2742174bae" /><Relationship Type="http://schemas.openxmlformats.org/officeDocument/2006/relationships/slide" Target="/ppt/slides/slide1.xml" Id="Rca16596547b6471a" /><Relationship Type="http://schemas.openxmlformats.org/officeDocument/2006/relationships/slide" Target="/ppt/slides/slide2.xml" Id="Rd5102200f6a34909" /><Relationship Type="http://schemas.openxmlformats.org/officeDocument/2006/relationships/slide" Target="/ppt/slides/slide3.xml" Id="R601350c7eba146b6" /><Relationship Type="http://schemas.openxmlformats.org/officeDocument/2006/relationships/slide" Target="/ppt/slides/slide4.xml" Id="R44dec735f63d4874" /><Relationship Type="http://schemas.openxmlformats.org/officeDocument/2006/relationships/slide" Target="/ppt/slides/slide5.xml" Id="R8fc5c8ffbfd243a9" /><Relationship Type="http://schemas.openxmlformats.org/officeDocument/2006/relationships/slide" Target="/ppt/slides/slide6.xml" Id="R5fc41ad36ade4bb0" /><Relationship Type="http://schemas.openxmlformats.org/officeDocument/2006/relationships/slide" Target="/ppt/slides/slide7.xml" Id="R9e6a393f5a1c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626f16eba41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cdb736954dec" /><Relationship Type="http://schemas.openxmlformats.org/officeDocument/2006/relationships/theme" Target="/ppt/slideMasters/theme/theme1.xml" Id="R37adc1811b31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ccdb736954d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883504dcb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06a3cd26b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4a75423e5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5f40b00c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982c90e86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a6ef4124749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b26432a4c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16 828 028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16 933 350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VIKINGSTAD VIERDAL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