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91a5e004eb42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b89ba4b74e4293"/>
  </p:sldMasterIdLst>
  <p:sldIdLst>
    <p:sldId xmlns:r="http://schemas.openxmlformats.org/officeDocument/2006/relationships" id="256" r:id="R7fb0b69745154941"/>
    <p:sldId xmlns:r="http://schemas.openxmlformats.org/officeDocument/2006/relationships" id="257" r:id="Rd26fed7a02434316"/>
    <p:sldId xmlns:r="http://schemas.openxmlformats.org/officeDocument/2006/relationships" id="258" r:id="Re6aba01d2e5f4aab"/>
    <p:sldId xmlns:r="http://schemas.openxmlformats.org/officeDocument/2006/relationships" id="259" r:id="Rb95d0a9798214418"/>
    <p:sldId xmlns:r="http://schemas.openxmlformats.org/officeDocument/2006/relationships" id="260" r:id="R0e69dcd34f4c467a"/>
    <p:sldId xmlns:r="http://schemas.openxmlformats.org/officeDocument/2006/relationships" id="261" r:id="Ra3e3373fd0f34bab"/>
    <p:sldId xmlns:r="http://schemas.openxmlformats.org/officeDocument/2006/relationships" id="262" r:id="Rf836803be6c446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b89ba4b74e4293" /><Relationship Type="http://schemas.openxmlformats.org/officeDocument/2006/relationships/slide" Target="/ppt/slides/slide1.xml" Id="R7fb0b69745154941" /><Relationship Type="http://schemas.openxmlformats.org/officeDocument/2006/relationships/slide" Target="/ppt/slides/slide2.xml" Id="Rd26fed7a02434316" /><Relationship Type="http://schemas.openxmlformats.org/officeDocument/2006/relationships/slide" Target="/ppt/slides/slide3.xml" Id="Re6aba01d2e5f4aab" /><Relationship Type="http://schemas.openxmlformats.org/officeDocument/2006/relationships/slide" Target="/ppt/slides/slide4.xml" Id="Rb95d0a9798214418" /><Relationship Type="http://schemas.openxmlformats.org/officeDocument/2006/relationships/slide" Target="/ppt/slides/slide5.xml" Id="R0e69dcd34f4c467a" /><Relationship Type="http://schemas.openxmlformats.org/officeDocument/2006/relationships/slide" Target="/ppt/slides/slide6.xml" Id="Ra3e3373fd0f34bab" /><Relationship Type="http://schemas.openxmlformats.org/officeDocument/2006/relationships/slide" Target="/ppt/slides/slide7.xml" Id="Rf836803be6c446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463d29f3684c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cf335158574f84" /><Relationship Type="http://schemas.openxmlformats.org/officeDocument/2006/relationships/theme" Target="/ppt/slideMasters/theme/theme1.xml" Id="R4da9223ae47e4e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cf335158574f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9e8c4fb87745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da9e294f3f48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10f708adc74e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bf8e3e96894f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6f886d1c742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ef915f86344d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8334d0a28d44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OH INDUSTRIER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OH INDUSTRIER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1 624 339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2 625 149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5 066 514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 OLSVIK EIKREM HOVIND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Jostein Olsvik Hovind, Rosenborggata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924 910 534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INDUSTRIER AS</a:t>
            </a:r>
          </a:p>
        </p:txBody>
      </p:sp>
    </p:spTree>
  </p:cSld>
  <p:clrMapOvr>
    <a:masterClrMapping xmlns:a="http://schemas.openxmlformats.org/drawingml/2006/main"/>
  </p:clrMapOvr>
</p:sld>
</file>