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47820c1e8c44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90acf5cc8e48c1"/>
  </p:sldMasterIdLst>
  <p:sldIdLst>
    <p:sldId xmlns:r="http://schemas.openxmlformats.org/officeDocument/2006/relationships" id="256" r:id="R77d2a43562014fb2"/>
    <p:sldId xmlns:r="http://schemas.openxmlformats.org/officeDocument/2006/relationships" id="257" r:id="R5802fa33c7e440a0"/>
    <p:sldId xmlns:r="http://schemas.openxmlformats.org/officeDocument/2006/relationships" id="258" r:id="R8b68d6c70f824a93"/>
    <p:sldId xmlns:r="http://schemas.openxmlformats.org/officeDocument/2006/relationships" id="259" r:id="Re1112d8ae752421b"/>
    <p:sldId xmlns:r="http://schemas.openxmlformats.org/officeDocument/2006/relationships" id="260" r:id="Rd0040da7d51c43f4"/>
    <p:sldId xmlns:r="http://schemas.openxmlformats.org/officeDocument/2006/relationships" id="261" r:id="R38e55a8806194a2c"/>
    <p:sldId xmlns:r="http://schemas.openxmlformats.org/officeDocument/2006/relationships" id="262" r:id="R4cf94e9b69e844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90acf5cc8e48c1" /><Relationship Type="http://schemas.openxmlformats.org/officeDocument/2006/relationships/slide" Target="/ppt/slides/slide1.xml" Id="R77d2a43562014fb2" /><Relationship Type="http://schemas.openxmlformats.org/officeDocument/2006/relationships/slide" Target="/ppt/slides/slide2.xml" Id="R5802fa33c7e440a0" /><Relationship Type="http://schemas.openxmlformats.org/officeDocument/2006/relationships/slide" Target="/ppt/slides/slide3.xml" Id="R8b68d6c70f824a93" /><Relationship Type="http://schemas.openxmlformats.org/officeDocument/2006/relationships/slide" Target="/ppt/slides/slide4.xml" Id="Re1112d8ae752421b" /><Relationship Type="http://schemas.openxmlformats.org/officeDocument/2006/relationships/slide" Target="/ppt/slides/slide5.xml" Id="Rd0040da7d51c43f4" /><Relationship Type="http://schemas.openxmlformats.org/officeDocument/2006/relationships/slide" Target="/ppt/slides/slide6.xml" Id="R38e55a8806194a2c" /><Relationship Type="http://schemas.openxmlformats.org/officeDocument/2006/relationships/slide" Target="/ppt/slides/slide7.xml" Id="R4cf94e9b69e844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9751b307ca40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45f798db04628" /><Relationship Type="http://schemas.openxmlformats.org/officeDocument/2006/relationships/theme" Target="/ppt/slideMasters/theme/theme1.xml" Id="R6d1ea729baba45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c45f798db046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156d858bc47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99d4bc06e44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e957e226c49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da08a67f148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272f4bb9240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e54572bbb4c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24c9c984240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REGNSKAPSSERVICE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 OLAV RINGHEIM  –  74,0 %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HELEN FADNES  –  26,0 %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Vangsgata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51 08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924 894 032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