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28507f79b543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75aceb69cf4565"/>
  </p:sldMasterIdLst>
  <p:sldIdLst>
    <p:sldId xmlns:r="http://schemas.openxmlformats.org/officeDocument/2006/relationships" id="256" r:id="R65ac98e2e2a24c41"/>
    <p:sldId xmlns:r="http://schemas.openxmlformats.org/officeDocument/2006/relationships" id="257" r:id="R85a852c2cd624b89"/>
    <p:sldId xmlns:r="http://schemas.openxmlformats.org/officeDocument/2006/relationships" id="258" r:id="R965c1946ea1d4f38"/>
    <p:sldId xmlns:r="http://schemas.openxmlformats.org/officeDocument/2006/relationships" id="259" r:id="R26533334bb4549d0"/>
    <p:sldId xmlns:r="http://schemas.openxmlformats.org/officeDocument/2006/relationships" id="260" r:id="R9fbf04acded14fba"/>
    <p:sldId xmlns:r="http://schemas.openxmlformats.org/officeDocument/2006/relationships" id="261" r:id="Rd28dea52f8824d8a"/>
    <p:sldId xmlns:r="http://schemas.openxmlformats.org/officeDocument/2006/relationships" id="262" r:id="R2b71a24c0d9f46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5aceb69cf4565" /><Relationship Type="http://schemas.openxmlformats.org/officeDocument/2006/relationships/slide" Target="/ppt/slides/slide1.xml" Id="R65ac98e2e2a24c41" /><Relationship Type="http://schemas.openxmlformats.org/officeDocument/2006/relationships/slide" Target="/ppt/slides/slide2.xml" Id="R85a852c2cd624b89" /><Relationship Type="http://schemas.openxmlformats.org/officeDocument/2006/relationships/slide" Target="/ppt/slides/slide3.xml" Id="R965c1946ea1d4f38" /><Relationship Type="http://schemas.openxmlformats.org/officeDocument/2006/relationships/slide" Target="/ppt/slides/slide4.xml" Id="R26533334bb4549d0" /><Relationship Type="http://schemas.openxmlformats.org/officeDocument/2006/relationships/slide" Target="/ppt/slides/slide5.xml" Id="R9fbf04acded14fba" /><Relationship Type="http://schemas.openxmlformats.org/officeDocument/2006/relationships/slide" Target="/ppt/slides/slide6.xml" Id="Rd28dea52f8824d8a" /><Relationship Type="http://schemas.openxmlformats.org/officeDocument/2006/relationships/slide" Target="/ppt/slides/slide7.xml" Id="R2b71a24c0d9f46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ba894830d42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67fc2829840b8" /><Relationship Type="http://schemas.openxmlformats.org/officeDocument/2006/relationships/theme" Target="/ppt/slideMasters/theme/theme1.xml" Id="R66796ec9e06646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467fc2829840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c7abc513c44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3d4766c1040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396838ba54e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2902ebc544e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594650c3341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902842f7549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fafd6d9744a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UNIKUM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UNIKUM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1 178 744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4 033 212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4 370 811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JACOB LUGG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Konventveien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924 867 671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UNIKUM INVEST AS</a:t>
            </a:r>
          </a:p>
        </p:txBody>
      </p:sp>
    </p:spTree>
  </p:cSld>
  <p:clrMapOvr>
    <a:masterClrMapping xmlns:a="http://schemas.openxmlformats.org/drawingml/2006/main"/>
  </p:clrMapOvr>
</p:sld>
</file>