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8ebc5afee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505e791c448da"/>
  </p:sldMasterIdLst>
  <p:sldIdLst>
    <p:sldId xmlns:r="http://schemas.openxmlformats.org/officeDocument/2006/relationships" id="256" r:id="Rba092e5897ed45cb"/>
    <p:sldId xmlns:r="http://schemas.openxmlformats.org/officeDocument/2006/relationships" id="257" r:id="Re3898151f1124a31"/>
    <p:sldId xmlns:r="http://schemas.openxmlformats.org/officeDocument/2006/relationships" id="258" r:id="R8a7f5487fa954974"/>
    <p:sldId xmlns:r="http://schemas.openxmlformats.org/officeDocument/2006/relationships" id="259" r:id="R4c0c89899297487e"/>
    <p:sldId xmlns:r="http://schemas.openxmlformats.org/officeDocument/2006/relationships" id="260" r:id="R2e7417a53b934e1b"/>
    <p:sldId xmlns:r="http://schemas.openxmlformats.org/officeDocument/2006/relationships" id="261" r:id="R3ae729c033a64c53"/>
    <p:sldId xmlns:r="http://schemas.openxmlformats.org/officeDocument/2006/relationships" id="262" r:id="R70dd049dcc6f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505e791c448da" /><Relationship Type="http://schemas.openxmlformats.org/officeDocument/2006/relationships/slide" Target="/ppt/slides/slide1.xml" Id="Rba092e5897ed45cb" /><Relationship Type="http://schemas.openxmlformats.org/officeDocument/2006/relationships/slide" Target="/ppt/slides/slide2.xml" Id="Re3898151f1124a31" /><Relationship Type="http://schemas.openxmlformats.org/officeDocument/2006/relationships/slide" Target="/ppt/slides/slide3.xml" Id="R8a7f5487fa954974" /><Relationship Type="http://schemas.openxmlformats.org/officeDocument/2006/relationships/slide" Target="/ppt/slides/slide4.xml" Id="R4c0c89899297487e" /><Relationship Type="http://schemas.openxmlformats.org/officeDocument/2006/relationships/slide" Target="/ppt/slides/slide5.xml" Id="R2e7417a53b934e1b" /><Relationship Type="http://schemas.openxmlformats.org/officeDocument/2006/relationships/slide" Target="/ppt/slides/slide6.xml" Id="R3ae729c033a64c53" /><Relationship Type="http://schemas.openxmlformats.org/officeDocument/2006/relationships/slide" Target="/ppt/slides/slide7.xml" Id="R70dd049dcc6f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8abb65334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fc9739351479e" /><Relationship Type="http://schemas.openxmlformats.org/officeDocument/2006/relationships/theme" Target="/ppt/slideMasters/theme/theme1.xml" Id="R9b18c2c461e5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fc973935147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3c855219640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a064506d9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a0c489d82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e6de87cea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4813dd16a40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59c5b8f54a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89023c6b945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FLOTTORP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FLOTTORP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FLOTTORP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FLOTTORP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FLOTTORP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FLOTTORP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1 238 544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4 429 679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6 704 489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FLOTTORP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FLOTTORP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FLOTTORP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924 827 688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FLOTTORP HOLDING AS</a:t>
            </a:r>
          </a:p>
        </p:txBody>
      </p:sp>
    </p:spTree>
  </p:cSld>
  <p:clrMapOvr>
    <a:masterClrMapping xmlns:a="http://schemas.openxmlformats.org/drawingml/2006/main"/>
  </p:clrMapOvr>
</p:sld>
</file>