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b91f885fe1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06a9e0cd5460e"/>
  </p:sldMasterIdLst>
  <p:sldIdLst>
    <p:sldId xmlns:r="http://schemas.openxmlformats.org/officeDocument/2006/relationships" id="256" r:id="R721b2c415a2947b8"/>
    <p:sldId xmlns:r="http://schemas.openxmlformats.org/officeDocument/2006/relationships" id="257" r:id="Ra002784e6d7143ae"/>
    <p:sldId xmlns:r="http://schemas.openxmlformats.org/officeDocument/2006/relationships" id="258" r:id="R2694b740981247e6"/>
    <p:sldId xmlns:r="http://schemas.openxmlformats.org/officeDocument/2006/relationships" id="259" r:id="R80950fcbd9af4f7e"/>
    <p:sldId xmlns:r="http://schemas.openxmlformats.org/officeDocument/2006/relationships" id="260" r:id="R28ef404d30be477b"/>
    <p:sldId xmlns:r="http://schemas.openxmlformats.org/officeDocument/2006/relationships" id="261" r:id="Reafb527184a9480d"/>
    <p:sldId xmlns:r="http://schemas.openxmlformats.org/officeDocument/2006/relationships" id="262" r:id="R81bd18dcb6f442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06a9e0cd5460e" /><Relationship Type="http://schemas.openxmlformats.org/officeDocument/2006/relationships/slide" Target="/ppt/slides/slide1.xml" Id="R721b2c415a2947b8" /><Relationship Type="http://schemas.openxmlformats.org/officeDocument/2006/relationships/slide" Target="/ppt/slides/slide2.xml" Id="Ra002784e6d7143ae" /><Relationship Type="http://schemas.openxmlformats.org/officeDocument/2006/relationships/slide" Target="/ppt/slides/slide3.xml" Id="R2694b740981247e6" /><Relationship Type="http://schemas.openxmlformats.org/officeDocument/2006/relationships/slide" Target="/ppt/slides/slide4.xml" Id="R80950fcbd9af4f7e" /><Relationship Type="http://schemas.openxmlformats.org/officeDocument/2006/relationships/slide" Target="/ppt/slides/slide5.xml" Id="R28ef404d30be477b" /><Relationship Type="http://schemas.openxmlformats.org/officeDocument/2006/relationships/slide" Target="/ppt/slides/slide6.xml" Id="Reafb527184a9480d" /><Relationship Type="http://schemas.openxmlformats.org/officeDocument/2006/relationships/slide" Target="/ppt/slides/slide7.xml" Id="R81bd18dcb6f442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f0787c7fa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8468e01a540e7" /><Relationship Type="http://schemas.openxmlformats.org/officeDocument/2006/relationships/theme" Target="/ppt/slideMasters/theme/theme1.xml" Id="R8a836d850ab346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d8468e01a5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eb4b6964b48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878587a9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e27ff0d3a43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31c42d1dc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9859cd45d44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f2820a009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8d9f9afa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EJF HOLDING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127 709 702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ERIKA JUNE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