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15781f08a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77f7216a8a4a00"/>
  </p:sldMasterIdLst>
  <p:sldIdLst>
    <p:sldId xmlns:r="http://schemas.openxmlformats.org/officeDocument/2006/relationships" id="256" r:id="Rbb8e6700bb804774"/>
    <p:sldId xmlns:r="http://schemas.openxmlformats.org/officeDocument/2006/relationships" id="257" r:id="R05aa2fe23a7d4006"/>
    <p:sldId xmlns:r="http://schemas.openxmlformats.org/officeDocument/2006/relationships" id="258" r:id="Rbfa70a38b9d84a0b"/>
    <p:sldId xmlns:r="http://schemas.openxmlformats.org/officeDocument/2006/relationships" id="259" r:id="R76a8a51d5e954641"/>
    <p:sldId xmlns:r="http://schemas.openxmlformats.org/officeDocument/2006/relationships" id="260" r:id="R17f0fee0490c4980"/>
    <p:sldId xmlns:r="http://schemas.openxmlformats.org/officeDocument/2006/relationships" id="261" r:id="Rbaf0ef48fca342e4"/>
    <p:sldId xmlns:r="http://schemas.openxmlformats.org/officeDocument/2006/relationships" id="262" r:id="R732cc18b087041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7f7216a8a4a00" /><Relationship Type="http://schemas.openxmlformats.org/officeDocument/2006/relationships/slide" Target="/ppt/slides/slide1.xml" Id="Rbb8e6700bb804774" /><Relationship Type="http://schemas.openxmlformats.org/officeDocument/2006/relationships/slide" Target="/ppt/slides/slide2.xml" Id="R05aa2fe23a7d4006" /><Relationship Type="http://schemas.openxmlformats.org/officeDocument/2006/relationships/slide" Target="/ppt/slides/slide3.xml" Id="Rbfa70a38b9d84a0b" /><Relationship Type="http://schemas.openxmlformats.org/officeDocument/2006/relationships/slide" Target="/ppt/slides/slide4.xml" Id="R76a8a51d5e954641" /><Relationship Type="http://schemas.openxmlformats.org/officeDocument/2006/relationships/slide" Target="/ppt/slides/slide5.xml" Id="R17f0fee0490c4980" /><Relationship Type="http://schemas.openxmlformats.org/officeDocument/2006/relationships/slide" Target="/ppt/slides/slide6.xml" Id="Rbaf0ef48fca342e4" /><Relationship Type="http://schemas.openxmlformats.org/officeDocument/2006/relationships/slide" Target="/ppt/slides/slide7.xml" Id="R732cc18b087041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b8c977e2c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52427f2de4c9b" /><Relationship Type="http://schemas.openxmlformats.org/officeDocument/2006/relationships/theme" Target="/ppt/slideMasters/theme/theme1.xml" Id="R280d7593e352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52427f2de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b487cd68d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d9516053e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a16a49f944b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a3785d854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59c9aef246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d779f766c48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81e77b13e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MLF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MLF HOLDING 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125 134 350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127 732 844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MARIA LILLY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Blindheimsbreivika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924 806 257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