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46a9a472e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949e5ff7484a29"/>
  </p:sldMasterIdLst>
  <p:sldIdLst>
    <p:sldId xmlns:r="http://schemas.openxmlformats.org/officeDocument/2006/relationships" id="256" r:id="R8f63db8d16734079"/>
    <p:sldId xmlns:r="http://schemas.openxmlformats.org/officeDocument/2006/relationships" id="257" r:id="R0160086d151e4259"/>
    <p:sldId xmlns:r="http://schemas.openxmlformats.org/officeDocument/2006/relationships" id="258" r:id="R8c601d65a0764cbc"/>
    <p:sldId xmlns:r="http://schemas.openxmlformats.org/officeDocument/2006/relationships" id="259" r:id="Rc2a33cd7fa8b4d4b"/>
    <p:sldId xmlns:r="http://schemas.openxmlformats.org/officeDocument/2006/relationships" id="260" r:id="Rda475b4efc5e4a66"/>
    <p:sldId xmlns:r="http://schemas.openxmlformats.org/officeDocument/2006/relationships" id="261" r:id="Re22fc65bac834abb"/>
    <p:sldId xmlns:r="http://schemas.openxmlformats.org/officeDocument/2006/relationships" id="262" r:id="R62f74afd089c49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49e5ff7484a29" /><Relationship Type="http://schemas.openxmlformats.org/officeDocument/2006/relationships/slide" Target="/ppt/slides/slide1.xml" Id="R8f63db8d16734079" /><Relationship Type="http://schemas.openxmlformats.org/officeDocument/2006/relationships/slide" Target="/ppt/slides/slide2.xml" Id="R0160086d151e4259" /><Relationship Type="http://schemas.openxmlformats.org/officeDocument/2006/relationships/slide" Target="/ppt/slides/slide3.xml" Id="R8c601d65a0764cbc" /><Relationship Type="http://schemas.openxmlformats.org/officeDocument/2006/relationships/slide" Target="/ppt/slides/slide4.xml" Id="Rc2a33cd7fa8b4d4b" /><Relationship Type="http://schemas.openxmlformats.org/officeDocument/2006/relationships/slide" Target="/ppt/slides/slide5.xml" Id="Rda475b4efc5e4a66" /><Relationship Type="http://schemas.openxmlformats.org/officeDocument/2006/relationships/slide" Target="/ppt/slides/slide6.xml" Id="Re22fc65bac834abb" /><Relationship Type="http://schemas.openxmlformats.org/officeDocument/2006/relationships/slide" Target="/ppt/slides/slide7.xml" Id="R62f74afd089c49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001dfdceb40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78bf473734bd2" /><Relationship Type="http://schemas.openxmlformats.org/officeDocument/2006/relationships/theme" Target="/ppt/slideMasters/theme/theme1.xml" Id="Rfcb1e1c675a8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78bf47373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1654f2747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3c6d3179e4c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7cf80dcff43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ea032d6f3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c48a4614a46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ffdf0af2c44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ae3faa715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VICTORIA &amp; FRIENDS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&amp; FRIENDS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&amp; FRIENDS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&amp; FRIENDS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&amp; FRIENDS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&amp; FRIENDS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999 994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17 401 648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24 563 980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25 808 861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&amp; FRIENDS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JANNIK PER WOXHOLTH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&amp; FRIENDS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Jannik Woxholth, Oscars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924 783 915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&amp; FRIENDS AS</a:t>
            </a:r>
          </a:p>
        </p:txBody>
      </p:sp>
    </p:spTree>
  </p:cSld>
  <p:clrMapOvr>
    <a:masterClrMapping xmlns:a="http://schemas.openxmlformats.org/drawingml/2006/main"/>
  </p:clrMapOvr>
</p:sld>
</file>