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20b6448ee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9d2da20f04819"/>
  </p:sldMasterIdLst>
  <p:sldIdLst>
    <p:sldId xmlns:r="http://schemas.openxmlformats.org/officeDocument/2006/relationships" id="256" r:id="R7866d3a6bcfa4805"/>
    <p:sldId xmlns:r="http://schemas.openxmlformats.org/officeDocument/2006/relationships" id="257" r:id="R6ce09f3a42d64314"/>
    <p:sldId xmlns:r="http://schemas.openxmlformats.org/officeDocument/2006/relationships" id="258" r:id="R9f90bd1262ea44d1"/>
    <p:sldId xmlns:r="http://schemas.openxmlformats.org/officeDocument/2006/relationships" id="259" r:id="R283a513a5d9a4d02"/>
    <p:sldId xmlns:r="http://schemas.openxmlformats.org/officeDocument/2006/relationships" id="260" r:id="R858e8965dc764d85"/>
    <p:sldId xmlns:r="http://schemas.openxmlformats.org/officeDocument/2006/relationships" id="261" r:id="R066de2cbbd0a46cd"/>
    <p:sldId xmlns:r="http://schemas.openxmlformats.org/officeDocument/2006/relationships" id="262" r:id="R87dc65f4fa62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9d2da20f04819" /><Relationship Type="http://schemas.openxmlformats.org/officeDocument/2006/relationships/slide" Target="/ppt/slides/slide1.xml" Id="R7866d3a6bcfa4805" /><Relationship Type="http://schemas.openxmlformats.org/officeDocument/2006/relationships/slide" Target="/ppt/slides/slide2.xml" Id="R6ce09f3a42d64314" /><Relationship Type="http://schemas.openxmlformats.org/officeDocument/2006/relationships/slide" Target="/ppt/slides/slide3.xml" Id="R9f90bd1262ea44d1" /><Relationship Type="http://schemas.openxmlformats.org/officeDocument/2006/relationships/slide" Target="/ppt/slides/slide4.xml" Id="R283a513a5d9a4d02" /><Relationship Type="http://schemas.openxmlformats.org/officeDocument/2006/relationships/slide" Target="/ppt/slides/slide5.xml" Id="R858e8965dc764d85" /><Relationship Type="http://schemas.openxmlformats.org/officeDocument/2006/relationships/slide" Target="/ppt/slides/slide6.xml" Id="R066de2cbbd0a46cd" /><Relationship Type="http://schemas.openxmlformats.org/officeDocument/2006/relationships/slide" Target="/ppt/slides/slide7.xml" Id="R87dc65f4fa62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101fb8703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23ac57b694242" /><Relationship Type="http://schemas.openxmlformats.org/officeDocument/2006/relationships/theme" Target="/ppt/slideMasters/theme/theme1.xml" Id="R07e301d3414e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23ac57b69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22cc838c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6b57dbf4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a6884f6e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6e5c0c8a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c605d5bc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3f36f664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4c37f2fd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