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9f66c2eda44d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1c6da750df466d"/>
  </p:sldMasterIdLst>
  <p:sldIdLst>
    <p:sldId xmlns:r="http://schemas.openxmlformats.org/officeDocument/2006/relationships" id="256" r:id="Ra5787fa0b72047f0"/>
    <p:sldId xmlns:r="http://schemas.openxmlformats.org/officeDocument/2006/relationships" id="257" r:id="Ra5d8c175d66d447f"/>
    <p:sldId xmlns:r="http://schemas.openxmlformats.org/officeDocument/2006/relationships" id="258" r:id="R30766283046c4784"/>
    <p:sldId xmlns:r="http://schemas.openxmlformats.org/officeDocument/2006/relationships" id="259" r:id="R63803759b16b41bd"/>
    <p:sldId xmlns:r="http://schemas.openxmlformats.org/officeDocument/2006/relationships" id="260" r:id="R98c7054c74404354"/>
    <p:sldId xmlns:r="http://schemas.openxmlformats.org/officeDocument/2006/relationships" id="261" r:id="R877bc49667364904"/>
    <p:sldId xmlns:r="http://schemas.openxmlformats.org/officeDocument/2006/relationships" id="262" r:id="R11dca320126443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c6da750df466d" /><Relationship Type="http://schemas.openxmlformats.org/officeDocument/2006/relationships/slide" Target="/ppt/slides/slide1.xml" Id="Ra5787fa0b72047f0" /><Relationship Type="http://schemas.openxmlformats.org/officeDocument/2006/relationships/slide" Target="/ppt/slides/slide2.xml" Id="Ra5d8c175d66d447f" /><Relationship Type="http://schemas.openxmlformats.org/officeDocument/2006/relationships/slide" Target="/ppt/slides/slide3.xml" Id="R30766283046c4784" /><Relationship Type="http://schemas.openxmlformats.org/officeDocument/2006/relationships/slide" Target="/ppt/slides/slide4.xml" Id="R63803759b16b41bd" /><Relationship Type="http://schemas.openxmlformats.org/officeDocument/2006/relationships/slide" Target="/ppt/slides/slide5.xml" Id="R98c7054c74404354" /><Relationship Type="http://schemas.openxmlformats.org/officeDocument/2006/relationships/slide" Target="/ppt/slides/slide6.xml" Id="R877bc49667364904" /><Relationship Type="http://schemas.openxmlformats.org/officeDocument/2006/relationships/slide" Target="/ppt/slides/slide7.xml" Id="R11dca320126443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232c429b644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54bbd858941d9" /><Relationship Type="http://schemas.openxmlformats.org/officeDocument/2006/relationships/theme" Target="/ppt/slideMasters/theme/theme1.xml" Id="R78a9b60bc07646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54bbd858941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892c71cec48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fe51a4f564e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4e7932d3043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2227ca55948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101a733ed44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a665f83b747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85e567dda4b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HOLDINGSERVICE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1 680 620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DAMMANN AXEL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DAHL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924 777 338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