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73802df46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6770e04d04ba0"/>
  </p:sldMasterIdLst>
  <p:sldIdLst>
    <p:sldId xmlns:r="http://schemas.openxmlformats.org/officeDocument/2006/relationships" id="256" r:id="R29fbe62344fc47e0"/>
    <p:sldId xmlns:r="http://schemas.openxmlformats.org/officeDocument/2006/relationships" id="257" r:id="R427c0a4d84bd4d99"/>
    <p:sldId xmlns:r="http://schemas.openxmlformats.org/officeDocument/2006/relationships" id="258" r:id="R6e5f1c3feb4e4b56"/>
    <p:sldId xmlns:r="http://schemas.openxmlformats.org/officeDocument/2006/relationships" id="259" r:id="Ra596a0a91d5c45ea"/>
    <p:sldId xmlns:r="http://schemas.openxmlformats.org/officeDocument/2006/relationships" id="260" r:id="R938e6c6b9bdb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6770e04d04ba0" /><Relationship Type="http://schemas.openxmlformats.org/officeDocument/2006/relationships/slide" Target="/ppt/slides/slide1.xml" Id="R29fbe62344fc47e0" /><Relationship Type="http://schemas.openxmlformats.org/officeDocument/2006/relationships/slide" Target="/ppt/slides/slide2.xml" Id="R427c0a4d84bd4d99" /><Relationship Type="http://schemas.openxmlformats.org/officeDocument/2006/relationships/slide" Target="/ppt/slides/slide3.xml" Id="R6e5f1c3feb4e4b56" /><Relationship Type="http://schemas.openxmlformats.org/officeDocument/2006/relationships/slide" Target="/ppt/slides/slide4.xml" Id="Ra596a0a91d5c45ea" /><Relationship Type="http://schemas.openxmlformats.org/officeDocument/2006/relationships/slide" Target="/ppt/slides/slide5.xml" Id="R938e6c6b9bdb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73db351f3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2096f72048ec" /><Relationship Type="http://schemas.openxmlformats.org/officeDocument/2006/relationships/theme" Target="/ppt/slideMasters/theme/theme1.xml" Id="R707567863372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e2096f720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866e3e54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1e8eeaeef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51411bd99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985f6b785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35ffee55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28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28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 Benjamin Gutierrez Børresen, Kronprinsens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