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9940b6e97248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329f6bb7a54c9c"/>
  </p:sldMasterIdLst>
  <p:sldIdLst>
    <p:sldId xmlns:r="http://schemas.openxmlformats.org/officeDocument/2006/relationships" id="256" r:id="Ra6f3a73087014754"/>
    <p:sldId xmlns:r="http://schemas.openxmlformats.org/officeDocument/2006/relationships" id="257" r:id="R8dae7e44af55454a"/>
    <p:sldId xmlns:r="http://schemas.openxmlformats.org/officeDocument/2006/relationships" id="258" r:id="R162175bf741a4b39"/>
    <p:sldId xmlns:r="http://schemas.openxmlformats.org/officeDocument/2006/relationships" id="259" r:id="Ra5b4945b38734b6a"/>
    <p:sldId xmlns:r="http://schemas.openxmlformats.org/officeDocument/2006/relationships" id="260" r:id="R142bafafeea3453c"/>
    <p:sldId xmlns:r="http://schemas.openxmlformats.org/officeDocument/2006/relationships" id="261" r:id="R72cc9099ac3943d0"/>
    <p:sldId xmlns:r="http://schemas.openxmlformats.org/officeDocument/2006/relationships" id="262" r:id="R64f5d92821434d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329f6bb7a54c9c" /><Relationship Type="http://schemas.openxmlformats.org/officeDocument/2006/relationships/slide" Target="/ppt/slides/slide1.xml" Id="Ra6f3a73087014754" /><Relationship Type="http://schemas.openxmlformats.org/officeDocument/2006/relationships/slide" Target="/ppt/slides/slide2.xml" Id="R8dae7e44af55454a" /><Relationship Type="http://schemas.openxmlformats.org/officeDocument/2006/relationships/slide" Target="/ppt/slides/slide3.xml" Id="R162175bf741a4b39" /><Relationship Type="http://schemas.openxmlformats.org/officeDocument/2006/relationships/slide" Target="/ppt/slides/slide4.xml" Id="Ra5b4945b38734b6a" /><Relationship Type="http://schemas.openxmlformats.org/officeDocument/2006/relationships/slide" Target="/ppt/slides/slide5.xml" Id="R142bafafeea3453c" /><Relationship Type="http://schemas.openxmlformats.org/officeDocument/2006/relationships/slide" Target="/ppt/slides/slide6.xml" Id="R72cc9099ac3943d0" /><Relationship Type="http://schemas.openxmlformats.org/officeDocument/2006/relationships/slide" Target="/ppt/slides/slide7.xml" Id="R64f5d92821434d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47678b66b042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6905485634be7" /><Relationship Type="http://schemas.openxmlformats.org/officeDocument/2006/relationships/theme" Target="/ppt/slideMasters/theme/theme1.xml" Id="Rffa02496e6824a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f6905485634b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2209d300842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38c553c3a41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7bedf55b343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f3da2be9940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b6909ae0148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a4bf927004a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dffffb90545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PENSUM BUSINESS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PENSUM BUSINESS SERVICES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5 239 620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1 054 975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793 589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867 843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2 542 130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AWL INVEST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PENSUM HOLDING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ODDVEIG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Frøyas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924 765 038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PENSUM BUSINESS SERVICES AS</a:t>
            </a:r>
          </a:p>
        </p:txBody>
      </p:sp>
    </p:spTree>
  </p:cSld>
  <p:clrMapOvr>
    <a:masterClrMapping xmlns:a="http://schemas.openxmlformats.org/drawingml/2006/main"/>
  </p:clrMapOvr>
</p:sld>
</file>