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83d96497f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7b11c91ef46cc"/>
  </p:sldMasterIdLst>
  <p:sldIdLst>
    <p:sldId xmlns:r="http://schemas.openxmlformats.org/officeDocument/2006/relationships" id="256" r:id="Re90adde930054f9d"/>
    <p:sldId xmlns:r="http://schemas.openxmlformats.org/officeDocument/2006/relationships" id="257" r:id="Rc9536facb9654cf1"/>
    <p:sldId xmlns:r="http://schemas.openxmlformats.org/officeDocument/2006/relationships" id="258" r:id="Rf4c2fd26e48c4d19"/>
    <p:sldId xmlns:r="http://schemas.openxmlformats.org/officeDocument/2006/relationships" id="259" r:id="Ra0471a52a8d441ce"/>
    <p:sldId xmlns:r="http://schemas.openxmlformats.org/officeDocument/2006/relationships" id="260" r:id="Rb1a18b1c96f24220"/>
    <p:sldId xmlns:r="http://schemas.openxmlformats.org/officeDocument/2006/relationships" id="261" r:id="R69561507ac784916"/>
    <p:sldId xmlns:r="http://schemas.openxmlformats.org/officeDocument/2006/relationships" id="262" r:id="R4e1e46e6e192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7b11c91ef46cc" /><Relationship Type="http://schemas.openxmlformats.org/officeDocument/2006/relationships/slide" Target="/ppt/slides/slide1.xml" Id="Re90adde930054f9d" /><Relationship Type="http://schemas.openxmlformats.org/officeDocument/2006/relationships/slide" Target="/ppt/slides/slide2.xml" Id="Rc9536facb9654cf1" /><Relationship Type="http://schemas.openxmlformats.org/officeDocument/2006/relationships/slide" Target="/ppt/slides/slide3.xml" Id="Rf4c2fd26e48c4d19" /><Relationship Type="http://schemas.openxmlformats.org/officeDocument/2006/relationships/slide" Target="/ppt/slides/slide4.xml" Id="Ra0471a52a8d441ce" /><Relationship Type="http://schemas.openxmlformats.org/officeDocument/2006/relationships/slide" Target="/ppt/slides/slide5.xml" Id="Rb1a18b1c96f24220" /><Relationship Type="http://schemas.openxmlformats.org/officeDocument/2006/relationships/slide" Target="/ppt/slides/slide6.xml" Id="R69561507ac784916" /><Relationship Type="http://schemas.openxmlformats.org/officeDocument/2006/relationships/slide" Target="/ppt/slides/slide7.xml" Id="R4e1e46e6e192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761e5f47b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546d11bf4124" /><Relationship Type="http://schemas.openxmlformats.org/officeDocument/2006/relationships/theme" Target="/ppt/slideMasters/theme/theme1.xml" Id="R24e1fa912d97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2546d11bf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0fe62262b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22973541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96a0ec3f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053b88123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cf82c62d2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e0f49938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e04b7bb6e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