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8b2d67316c48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bdc37a9a34d90"/>
  </p:sldMasterIdLst>
  <p:sldIdLst>
    <p:sldId xmlns:r="http://schemas.openxmlformats.org/officeDocument/2006/relationships" id="256" r:id="R91d739282fd34025"/>
    <p:sldId xmlns:r="http://schemas.openxmlformats.org/officeDocument/2006/relationships" id="257" r:id="R17de6f5234e24ee5"/>
    <p:sldId xmlns:r="http://schemas.openxmlformats.org/officeDocument/2006/relationships" id="258" r:id="Rc6ee8a23e5614cb2"/>
    <p:sldId xmlns:r="http://schemas.openxmlformats.org/officeDocument/2006/relationships" id="259" r:id="Rc1e819acb71f41ac"/>
    <p:sldId xmlns:r="http://schemas.openxmlformats.org/officeDocument/2006/relationships" id="260" r:id="Rfd05ef25c00b4291"/>
    <p:sldId xmlns:r="http://schemas.openxmlformats.org/officeDocument/2006/relationships" id="261" r:id="R876b299ee58b4a2f"/>
    <p:sldId xmlns:r="http://schemas.openxmlformats.org/officeDocument/2006/relationships" id="262" r:id="Rced232fcd081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bdc37a9a34d90" /><Relationship Type="http://schemas.openxmlformats.org/officeDocument/2006/relationships/slide" Target="/ppt/slides/slide1.xml" Id="R91d739282fd34025" /><Relationship Type="http://schemas.openxmlformats.org/officeDocument/2006/relationships/slide" Target="/ppt/slides/slide2.xml" Id="R17de6f5234e24ee5" /><Relationship Type="http://schemas.openxmlformats.org/officeDocument/2006/relationships/slide" Target="/ppt/slides/slide3.xml" Id="Rc6ee8a23e5614cb2" /><Relationship Type="http://schemas.openxmlformats.org/officeDocument/2006/relationships/slide" Target="/ppt/slides/slide4.xml" Id="Rc1e819acb71f41ac" /><Relationship Type="http://schemas.openxmlformats.org/officeDocument/2006/relationships/slide" Target="/ppt/slides/slide5.xml" Id="Rfd05ef25c00b4291" /><Relationship Type="http://schemas.openxmlformats.org/officeDocument/2006/relationships/slide" Target="/ppt/slides/slide6.xml" Id="R876b299ee58b4a2f" /><Relationship Type="http://schemas.openxmlformats.org/officeDocument/2006/relationships/slide" Target="/ppt/slides/slide7.xml" Id="Rced232fcd081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059b70195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7d23a31fb4e55" /><Relationship Type="http://schemas.openxmlformats.org/officeDocument/2006/relationships/theme" Target="/ppt/slideMasters/theme/theme1.xml" Id="R8c098d3bbf4b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7d23a31fb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32fbb4fea45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77a26778d43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0f999139341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d49be061e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c92b17ae349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da9da549e44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b6040c53a42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EIDESVIK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INVEST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−5 962 131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384 438 349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399 940 555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signe.lund.jansen@eidesvikinvest.no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EIDESVIK INVEST AS</a:t>
            </a:r>
          </a:p>
        </p:txBody>
      </p:sp>
    </p:spTree>
  </p:cSld>
  <p:clrMapOvr>
    <a:masterClrMapping xmlns:a="http://schemas.openxmlformats.org/drawingml/2006/main"/>
  </p:clrMapOvr>
</p:sld>
</file>