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fdf6da39c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16af19a794a42"/>
  </p:sldMasterIdLst>
  <p:sldIdLst>
    <p:sldId xmlns:r="http://schemas.openxmlformats.org/officeDocument/2006/relationships" id="256" r:id="R09063d78385a4ea7"/>
    <p:sldId xmlns:r="http://schemas.openxmlformats.org/officeDocument/2006/relationships" id="257" r:id="Rc526bc83bf4e4ae8"/>
    <p:sldId xmlns:r="http://schemas.openxmlformats.org/officeDocument/2006/relationships" id="258" r:id="Rb4d5defaebce4bfc"/>
    <p:sldId xmlns:r="http://schemas.openxmlformats.org/officeDocument/2006/relationships" id="259" r:id="R83a6bfb04ad84fd6"/>
    <p:sldId xmlns:r="http://schemas.openxmlformats.org/officeDocument/2006/relationships" id="260" r:id="R4bd687ee48f1427f"/>
    <p:sldId xmlns:r="http://schemas.openxmlformats.org/officeDocument/2006/relationships" id="261" r:id="R91a0a3c2b8784166"/>
    <p:sldId xmlns:r="http://schemas.openxmlformats.org/officeDocument/2006/relationships" id="262" r:id="R86ebe5e37973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16af19a794a42" /><Relationship Type="http://schemas.openxmlformats.org/officeDocument/2006/relationships/slide" Target="/ppt/slides/slide1.xml" Id="R09063d78385a4ea7" /><Relationship Type="http://schemas.openxmlformats.org/officeDocument/2006/relationships/slide" Target="/ppt/slides/slide2.xml" Id="Rc526bc83bf4e4ae8" /><Relationship Type="http://schemas.openxmlformats.org/officeDocument/2006/relationships/slide" Target="/ppt/slides/slide3.xml" Id="Rb4d5defaebce4bfc" /><Relationship Type="http://schemas.openxmlformats.org/officeDocument/2006/relationships/slide" Target="/ppt/slides/slide4.xml" Id="R83a6bfb04ad84fd6" /><Relationship Type="http://schemas.openxmlformats.org/officeDocument/2006/relationships/slide" Target="/ppt/slides/slide5.xml" Id="R4bd687ee48f1427f" /><Relationship Type="http://schemas.openxmlformats.org/officeDocument/2006/relationships/slide" Target="/ppt/slides/slide6.xml" Id="R91a0a3c2b8784166" /><Relationship Type="http://schemas.openxmlformats.org/officeDocument/2006/relationships/slide" Target="/ppt/slides/slide7.xml" Id="R86ebe5e37973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8f65f5a33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3a450b98461d" /><Relationship Type="http://schemas.openxmlformats.org/officeDocument/2006/relationships/theme" Target="/ppt/slideMasters/theme/theme1.xml" Id="Raa1281a87fdc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a3a450b98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8f3deaa66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c9979819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4a51c06e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f695c071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43eab83b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655274bca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d6ff7b3e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