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a26417b37642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485002ba204781"/>
  </p:sldMasterIdLst>
  <p:sldIdLst>
    <p:sldId xmlns:r="http://schemas.openxmlformats.org/officeDocument/2006/relationships" id="256" r:id="R2a5489bf6c0c48ba"/>
    <p:sldId xmlns:r="http://schemas.openxmlformats.org/officeDocument/2006/relationships" id="257" r:id="R951f5dbcfca44021"/>
    <p:sldId xmlns:r="http://schemas.openxmlformats.org/officeDocument/2006/relationships" id="258" r:id="Rc8b36297e4d849f4"/>
    <p:sldId xmlns:r="http://schemas.openxmlformats.org/officeDocument/2006/relationships" id="259" r:id="R011df30138db4b07"/>
    <p:sldId xmlns:r="http://schemas.openxmlformats.org/officeDocument/2006/relationships" id="260" r:id="R329ff0a0d6a04f52"/>
    <p:sldId xmlns:r="http://schemas.openxmlformats.org/officeDocument/2006/relationships" id="261" r:id="R6131a5c623f946aa"/>
    <p:sldId xmlns:r="http://schemas.openxmlformats.org/officeDocument/2006/relationships" id="262" r:id="R6af0a6a0ee624c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485002ba204781" /><Relationship Type="http://schemas.openxmlformats.org/officeDocument/2006/relationships/slide" Target="/ppt/slides/slide1.xml" Id="R2a5489bf6c0c48ba" /><Relationship Type="http://schemas.openxmlformats.org/officeDocument/2006/relationships/slide" Target="/ppt/slides/slide2.xml" Id="R951f5dbcfca44021" /><Relationship Type="http://schemas.openxmlformats.org/officeDocument/2006/relationships/slide" Target="/ppt/slides/slide3.xml" Id="Rc8b36297e4d849f4" /><Relationship Type="http://schemas.openxmlformats.org/officeDocument/2006/relationships/slide" Target="/ppt/slides/slide4.xml" Id="R011df30138db4b07" /><Relationship Type="http://schemas.openxmlformats.org/officeDocument/2006/relationships/slide" Target="/ppt/slides/slide5.xml" Id="R329ff0a0d6a04f52" /><Relationship Type="http://schemas.openxmlformats.org/officeDocument/2006/relationships/slide" Target="/ppt/slides/slide6.xml" Id="R6131a5c623f946aa" /><Relationship Type="http://schemas.openxmlformats.org/officeDocument/2006/relationships/slide" Target="/ppt/slides/slide7.xml" Id="R6af0a6a0ee624c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81820cf4f44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d2bf44e8a404b" /><Relationship Type="http://schemas.openxmlformats.org/officeDocument/2006/relationships/theme" Target="/ppt/slideMasters/theme/theme1.xml" Id="Rbc33145fb2bd40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3d2bf44e8a40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36cc2020548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a61f1c79e4b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1f42cfd5e48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f06cb5bc34b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8133816e642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b50f1272b41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b75fff7ab49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KANTARELL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KANTARELL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10 464 184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14 513 982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LANDSNES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v/Bjørn Landsnes, H0801, Sverdrups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924 685 840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