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39bac83d5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31c2411f84c96"/>
  </p:sldMasterIdLst>
  <p:sldIdLst>
    <p:sldId xmlns:r="http://schemas.openxmlformats.org/officeDocument/2006/relationships" id="256" r:id="Rbaff696818a04c86"/>
    <p:sldId xmlns:r="http://schemas.openxmlformats.org/officeDocument/2006/relationships" id="257" r:id="Rf78047108a6d4db7"/>
    <p:sldId xmlns:r="http://schemas.openxmlformats.org/officeDocument/2006/relationships" id="258" r:id="Rb5e8f3beb7544c27"/>
    <p:sldId xmlns:r="http://schemas.openxmlformats.org/officeDocument/2006/relationships" id="259" r:id="Rfeec59b2792b4f1b"/>
    <p:sldId xmlns:r="http://schemas.openxmlformats.org/officeDocument/2006/relationships" id="260" r:id="Rcf94713283ca4269"/>
    <p:sldId xmlns:r="http://schemas.openxmlformats.org/officeDocument/2006/relationships" id="261" r:id="R1facfed55daf49f3"/>
    <p:sldId xmlns:r="http://schemas.openxmlformats.org/officeDocument/2006/relationships" id="262" r:id="R0039a24d4cce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31c2411f84c96" /><Relationship Type="http://schemas.openxmlformats.org/officeDocument/2006/relationships/slide" Target="/ppt/slides/slide1.xml" Id="Rbaff696818a04c86" /><Relationship Type="http://schemas.openxmlformats.org/officeDocument/2006/relationships/slide" Target="/ppt/slides/slide2.xml" Id="Rf78047108a6d4db7" /><Relationship Type="http://schemas.openxmlformats.org/officeDocument/2006/relationships/slide" Target="/ppt/slides/slide3.xml" Id="Rb5e8f3beb7544c27" /><Relationship Type="http://schemas.openxmlformats.org/officeDocument/2006/relationships/slide" Target="/ppt/slides/slide4.xml" Id="Rfeec59b2792b4f1b" /><Relationship Type="http://schemas.openxmlformats.org/officeDocument/2006/relationships/slide" Target="/ppt/slides/slide5.xml" Id="Rcf94713283ca4269" /><Relationship Type="http://schemas.openxmlformats.org/officeDocument/2006/relationships/slide" Target="/ppt/slides/slide6.xml" Id="R1facfed55daf49f3" /><Relationship Type="http://schemas.openxmlformats.org/officeDocument/2006/relationships/slide" Target="/ppt/slides/slide7.xml" Id="R0039a24d4cce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df6d2c8ba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d98e91f454fae" /><Relationship Type="http://schemas.openxmlformats.org/officeDocument/2006/relationships/theme" Target="/ppt/slideMasters/theme/theme1.xml" Id="R41f876b8eb37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d98e91f45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f7e60476e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0589b28e7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e22d74c4c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b47c7081e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833e40623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3520c0ad3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6ff69749444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−1 448 211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9 784 032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11 808 705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ROTERUD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AFR Invest AS, Kastanjeveien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924 654 368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INVEST AS</a:t>
            </a:r>
          </a:p>
        </p:txBody>
      </p:sp>
    </p:spTree>
  </p:cSld>
  <p:clrMapOvr>
    <a:masterClrMapping xmlns:a="http://schemas.openxmlformats.org/drawingml/2006/main"/>
  </p:clrMapOvr>
</p:sld>
</file>