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f3e495890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3c9030d4d4481"/>
  </p:sldMasterIdLst>
  <p:sldIdLst>
    <p:sldId xmlns:r="http://schemas.openxmlformats.org/officeDocument/2006/relationships" id="256" r:id="R57e92e5d01e84957"/>
    <p:sldId xmlns:r="http://schemas.openxmlformats.org/officeDocument/2006/relationships" id="257" r:id="R3106b964e5214630"/>
    <p:sldId xmlns:r="http://schemas.openxmlformats.org/officeDocument/2006/relationships" id="258" r:id="R57d8fa07fb6c43c5"/>
    <p:sldId xmlns:r="http://schemas.openxmlformats.org/officeDocument/2006/relationships" id="259" r:id="R7857c5d879d54949"/>
    <p:sldId xmlns:r="http://schemas.openxmlformats.org/officeDocument/2006/relationships" id="260" r:id="R5cd300869c04451b"/>
    <p:sldId xmlns:r="http://schemas.openxmlformats.org/officeDocument/2006/relationships" id="261" r:id="Radc4339987304629"/>
    <p:sldId xmlns:r="http://schemas.openxmlformats.org/officeDocument/2006/relationships" id="262" r:id="Rfeae51e9e454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3c9030d4d4481" /><Relationship Type="http://schemas.openxmlformats.org/officeDocument/2006/relationships/slide" Target="/ppt/slides/slide1.xml" Id="R57e92e5d01e84957" /><Relationship Type="http://schemas.openxmlformats.org/officeDocument/2006/relationships/slide" Target="/ppt/slides/slide2.xml" Id="R3106b964e5214630" /><Relationship Type="http://schemas.openxmlformats.org/officeDocument/2006/relationships/slide" Target="/ppt/slides/slide3.xml" Id="R57d8fa07fb6c43c5" /><Relationship Type="http://schemas.openxmlformats.org/officeDocument/2006/relationships/slide" Target="/ppt/slides/slide4.xml" Id="R7857c5d879d54949" /><Relationship Type="http://schemas.openxmlformats.org/officeDocument/2006/relationships/slide" Target="/ppt/slides/slide5.xml" Id="R5cd300869c04451b" /><Relationship Type="http://schemas.openxmlformats.org/officeDocument/2006/relationships/slide" Target="/ppt/slides/slide6.xml" Id="Radc4339987304629" /><Relationship Type="http://schemas.openxmlformats.org/officeDocument/2006/relationships/slide" Target="/ppt/slides/slide7.xml" Id="Rfeae51e9e454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0aa2fb52a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cc82376d74d2e" /><Relationship Type="http://schemas.openxmlformats.org/officeDocument/2006/relationships/theme" Target="/ppt/slideMasters/theme/theme1.xml" Id="R1a5e6f72ff9c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cc82376d74d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6628142cf4e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02c7b996c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07b83ab10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3f19064be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6a5d96f3846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418ee4b77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89138a0a249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CN-INVEST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CN-INVEST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1 608 682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4 023 864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BENJAMINSEN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Sævtjønnveien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924 629 223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