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a410de091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de6327e0f42f7"/>
  </p:sldMasterIdLst>
  <p:sldIdLst>
    <p:sldId xmlns:r="http://schemas.openxmlformats.org/officeDocument/2006/relationships" id="256" r:id="R034207d5104b4f60"/>
    <p:sldId xmlns:r="http://schemas.openxmlformats.org/officeDocument/2006/relationships" id="257" r:id="R72b0653b1ab3490d"/>
    <p:sldId xmlns:r="http://schemas.openxmlformats.org/officeDocument/2006/relationships" id="258" r:id="Rf7770f8977464305"/>
    <p:sldId xmlns:r="http://schemas.openxmlformats.org/officeDocument/2006/relationships" id="259" r:id="Ra7188321e4234892"/>
    <p:sldId xmlns:r="http://schemas.openxmlformats.org/officeDocument/2006/relationships" id="260" r:id="R86cb7ec2bfef4c75"/>
    <p:sldId xmlns:r="http://schemas.openxmlformats.org/officeDocument/2006/relationships" id="261" r:id="R6c4726d511f84cd1"/>
    <p:sldId xmlns:r="http://schemas.openxmlformats.org/officeDocument/2006/relationships" id="262" r:id="R6c117ce03313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de6327e0f42f7" /><Relationship Type="http://schemas.openxmlformats.org/officeDocument/2006/relationships/slide" Target="/ppt/slides/slide1.xml" Id="R034207d5104b4f60" /><Relationship Type="http://schemas.openxmlformats.org/officeDocument/2006/relationships/slide" Target="/ppt/slides/slide2.xml" Id="R72b0653b1ab3490d" /><Relationship Type="http://schemas.openxmlformats.org/officeDocument/2006/relationships/slide" Target="/ppt/slides/slide3.xml" Id="Rf7770f8977464305" /><Relationship Type="http://schemas.openxmlformats.org/officeDocument/2006/relationships/slide" Target="/ppt/slides/slide4.xml" Id="Ra7188321e4234892" /><Relationship Type="http://schemas.openxmlformats.org/officeDocument/2006/relationships/slide" Target="/ppt/slides/slide5.xml" Id="R86cb7ec2bfef4c75" /><Relationship Type="http://schemas.openxmlformats.org/officeDocument/2006/relationships/slide" Target="/ppt/slides/slide6.xml" Id="R6c4726d511f84cd1" /><Relationship Type="http://schemas.openxmlformats.org/officeDocument/2006/relationships/slide" Target="/ppt/slides/slide7.xml" Id="R6c117ce03313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681be47c0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0bb55710499f" /><Relationship Type="http://schemas.openxmlformats.org/officeDocument/2006/relationships/theme" Target="/ppt/slideMasters/theme/theme1.xml" Id="Rb188bcba3a75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40bb55710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3a67239a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910fbd21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04b69355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a463507d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43819e20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11b6ae5e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4ee7b9ba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8 997 285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9 060 395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ANTON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Anton Jakobsen, Ensjøveien 21L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ivarantonj@gmail.com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924 604 425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IAJ INVEST AS</a:t>
            </a:r>
          </a:p>
        </p:txBody>
      </p:sp>
    </p:spTree>
  </p:cSld>
  <p:clrMapOvr>
    <a:masterClrMapping xmlns:a="http://schemas.openxmlformats.org/drawingml/2006/main"/>
  </p:clrMapOvr>
</p:sld>
</file>