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ee5d4a694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56b52dcf54581"/>
  </p:sldMasterIdLst>
  <p:sldIdLst>
    <p:sldId xmlns:r="http://schemas.openxmlformats.org/officeDocument/2006/relationships" id="256" r:id="R7746cccda0e34821"/>
    <p:sldId xmlns:r="http://schemas.openxmlformats.org/officeDocument/2006/relationships" id="257" r:id="R1540bc4597a24b87"/>
    <p:sldId xmlns:r="http://schemas.openxmlformats.org/officeDocument/2006/relationships" id="258" r:id="Rb5d653c30fb7495b"/>
    <p:sldId xmlns:r="http://schemas.openxmlformats.org/officeDocument/2006/relationships" id="259" r:id="R30e8a0e2165348a9"/>
    <p:sldId xmlns:r="http://schemas.openxmlformats.org/officeDocument/2006/relationships" id="260" r:id="Rd5fd7c19a0aa48aa"/>
    <p:sldId xmlns:r="http://schemas.openxmlformats.org/officeDocument/2006/relationships" id="261" r:id="Rd00d4cb50e1f4110"/>
    <p:sldId xmlns:r="http://schemas.openxmlformats.org/officeDocument/2006/relationships" id="262" r:id="R33d66a4ec51f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56b52dcf54581" /><Relationship Type="http://schemas.openxmlformats.org/officeDocument/2006/relationships/slide" Target="/ppt/slides/slide1.xml" Id="R7746cccda0e34821" /><Relationship Type="http://schemas.openxmlformats.org/officeDocument/2006/relationships/slide" Target="/ppt/slides/slide2.xml" Id="R1540bc4597a24b87" /><Relationship Type="http://schemas.openxmlformats.org/officeDocument/2006/relationships/slide" Target="/ppt/slides/slide3.xml" Id="Rb5d653c30fb7495b" /><Relationship Type="http://schemas.openxmlformats.org/officeDocument/2006/relationships/slide" Target="/ppt/slides/slide4.xml" Id="R30e8a0e2165348a9" /><Relationship Type="http://schemas.openxmlformats.org/officeDocument/2006/relationships/slide" Target="/ppt/slides/slide5.xml" Id="Rd5fd7c19a0aa48aa" /><Relationship Type="http://schemas.openxmlformats.org/officeDocument/2006/relationships/slide" Target="/ppt/slides/slide6.xml" Id="Rd00d4cb50e1f4110" /><Relationship Type="http://schemas.openxmlformats.org/officeDocument/2006/relationships/slide" Target="/ppt/slides/slide7.xml" Id="R33d66a4ec51f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6f6a49be8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0eead00014218" /><Relationship Type="http://schemas.openxmlformats.org/officeDocument/2006/relationships/theme" Target="/ppt/slideMasters/theme/theme1.xml" Id="R2c7017816fea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0eead0001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68ef0599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e4fe67b3f4d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8fc98c87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86f5adc72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31fd0c96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8aa104e3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d29a85b9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NUNCHI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NUNCHI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 HENRIK KRISTOFFER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Nunchi AS, Generallunden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