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1067af547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14249ba72401c"/>
  </p:sldMasterIdLst>
  <p:sldIdLst>
    <p:sldId xmlns:r="http://schemas.openxmlformats.org/officeDocument/2006/relationships" id="256" r:id="R33c115d2b0174bd5"/>
    <p:sldId xmlns:r="http://schemas.openxmlformats.org/officeDocument/2006/relationships" id="257" r:id="Re43d25eb3209484e"/>
    <p:sldId xmlns:r="http://schemas.openxmlformats.org/officeDocument/2006/relationships" id="258" r:id="R9233f3bb55de45b3"/>
    <p:sldId xmlns:r="http://schemas.openxmlformats.org/officeDocument/2006/relationships" id="259" r:id="Rdae291b3508a412b"/>
    <p:sldId xmlns:r="http://schemas.openxmlformats.org/officeDocument/2006/relationships" id="260" r:id="R6b6738ca1f944546"/>
    <p:sldId xmlns:r="http://schemas.openxmlformats.org/officeDocument/2006/relationships" id="261" r:id="Rcfbd47faacec4a03"/>
    <p:sldId xmlns:r="http://schemas.openxmlformats.org/officeDocument/2006/relationships" id="262" r:id="R224444d187ad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14249ba72401c" /><Relationship Type="http://schemas.openxmlformats.org/officeDocument/2006/relationships/slide" Target="/ppt/slides/slide1.xml" Id="R33c115d2b0174bd5" /><Relationship Type="http://schemas.openxmlformats.org/officeDocument/2006/relationships/slide" Target="/ppt/slides/slide2.xml" Id="Re43d25eb3209484e" /><Relationship Type="http://schemas.openxmlformats.org/officeDocument/2006/relationships/slide" Target="/ppt/slides/slide3.xml" Id="R9233f3bb55de45b3" /><Relationship Type="http://schemas.openxmlformats.org/officeDocument/2006/relationships/slide" Target="/ppt/slides/slide4.xml" Id="Rdae291b3508a412b" /><Relationship Type="http://schemas.openxmlformats.org/officeDocument/2006/relationships/slide" Target="/ppt/slides/slide5.xml" Id="R6b6738ca1f944546" /><Relationship Type="http://schemas.openxmlformats.org/officeDocument/2006/relationships/slide" Target="/ppt/slides/slide6.xml" Id="Rcfbd47faacec4a03" /><Relationship Type="http://schemas.openxmlformats.org/officeDocument/2006/relationships/slide" Target="/ppt/slides/slide7.xml" Id="R224444d187ad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a5d81ade3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c6b012084e41" /><Relationship Type="http://schemas.openxmlformats.org/officeDocument/2006/relationships/theme" Target="/ppt/slideMasters/theme/theme1.xml" Id="Rce19d5831959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9c6b012084e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28079adc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5f450315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27442a7b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f1bc0d19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1ba66a86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fee1baca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e6eb4587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JAN HELGE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Ordfører Nielsens vei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