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57367980d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1e123594a4900"/>
  </p:sldMasterIdLst>
  <p:sldIdLst>
    <p:sldId xmlns:r="http://schemas.openxmlformats.org/officeDocument/2006/relationships" id="256" r:id="Re32a55370ebf48a0"/>
    <p:sldId xmlns:r="http://schemas.openxmlformats.org/officeDocument/2006/relationships" id="257" r:id="Rca50307aeac74540"/>
    <p:sldId xmlns:r="http://schemas.openxmlformats.org/officeDocument/2006/relationships" id="258" r:id="Ra2aa3d42eed04c8c"/>
    <p:sldId xmlns:r="http://schemas.openxmlformats.org/officeDocument/2006/relationships" id="259" r:id="R29379a092e364eac"/>
    <p:sldId xmlns:r="http://schemas.openxmlformats.org/officeDocument/2006/relationships" id="260" r:id="R8cc0ebc351454bce"/>
    <p:sldId xmlns:r="http://schemas.openxmlformats.org/officeDocument/2006/relationships" id="261" r:id="Rc3cb46aedd0a41ce"/>
    <p:sldId xmlns:r="http://schemas.openxmlformats.org/officeDocument/2006/relationships" id="262" r:id="R37bfb95aadd8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1e123594a4900" /><Relationship Type="http://schemas.openxmlformats.org/officeDocument/2006/relationships/slide" Target="/ppt/slides/slide1.xml" Id="Re32a55370ebf48a0" /><Relationship Type="http://schemas.openxmlformats.org/officeDocument/2006/relationships/slide" Target="/ppt/slides/slide2.xml" Id="Rca50307aeac74540" /><Relationship Type="http://schemas.openxmlformats.org/officeDocument/2006/relationships/slide" Target="/ppt/slides/slide3.xml" Id="Ra2aa3d42eed04c8c" /><Relationship Type="http://schemas.openxmlformats.org/officeDocument/2006/relationships/slide" Target="/ppt/slides/slide4.xml" Id="R29379a092e364eac" /><Relationship Type="http://schemas.openxmlformats.org/officeDocument/2006/relationships/slide" Target="/ppt/slides/slide5.xml" Id="R8cc0ebc351454bce" /><Relationship Type="http://schemas.openxmlformats.org/officeDocument/2006/relationships/slide" Target="/ppt/slides/slide6.xml" Id="Rc3cb46aedd0a41ce" /><Relationship Type="http://schemas.openxmlformats.org/officeDocument/2006/relationships/slide" Target="/ppt/slides/slide7.xml" Id="R37bfb95aadd8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03b4245cc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3f37231aa47a8" /><Relationship Type="http://schemas.openxmlformats.org/officeDocument/2006/relationships/theme" Target="/ppt/slideMasters/theme/theme1.xml" Id="Re7d065a8b039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3f37231aa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bf14ea87d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cf17d26c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397fcae86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d9c8841ce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a5578ff8d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aa53d3cc2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ebcca6c8f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HÅKON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