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e5e49608f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aaddf34284609"/>
  </p:sldMasterIdLst>
  <p:sldIdLst>
    <p:sldId xmlns:r="http://schemas.openxmlformats.org/officeDocument/2006/relationships" id="256" r:id="R72f32f24ea7d4fe5"/>
    <p:sldId xmlns:r="http://schemas.openxmlformats.org/officeDocument/2006/relationships" id="257" r:id="R6bc4befc60264e87"/>
    <p:sldId xmlns:r="http://schemas.openxmlformats.org/officeDocument/2006/relationships" id="258" r:id="R4d37b32e2cfb40cd"/>
    <p:sldId xmlns:r="http://schemas.openxmlformats.org/officeDocument/2006/relationships" id="259" r:id="R38725b051ab244a4"/>
    <p:sldId xmlns:r="http://schemas.openxmlformats.org/officeDocument/2006/relationships" id="260" r:id="R1166454ca2e34c1b"/>
    <p:sldId xmlns:r="http://schemas.openxmlformats.org/officeDocument/2006/relationships" id="261" r:id="Rf9b3460fdfc04439"/>
    <p:sldId xmlns:r="http://schemas.openxmlformats.org/officeDocument/2006/relationships" id="262" r:id="R64a98b7bb283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aaddf34284609" /><Relationship Type="http://schemas.openxmlformats.org/officeDocument/2006/relationships/slide" Target="/ppt/slides/slide1.xml" Id="R72f32f24ea7d4fe5" /><Relationship Type="http://schemas.openxmlformats.org/officeDocument/2006/relationships/slide" Target="/ppt/slides/slide2.xml" Id="R6bc4befc60264e87" /><Relationship Type="http://schemas.openxmlformats.org/officeDocument/2006/relationships/slide" Target="/ppt/slides/slide3.xml" Id="R4d37b32e2cfb40cd" /><Relationship Type="http://schemas.openxmlformats.org/officeDocument/2006/relationships/slide" Target="/ppt/slides/slide4.xml" Id="R38725b051ab244a4" /><Relationship Type="http://schemas.openxmlformats.org/officeDocument/2006/relationships/slide" Target="/ppt/slides/slide5.xml" Id="R1166454ca2e34c1b" /><Relationship Type="http://schemas.openxmlformats.org/officeDocument/2006/relationships/slide" Target="/ppt/slides/slide6.xml" Id="Rf9b3460fdfc04439" /><Relationship Type="http://schemas.openxmlformats.org/officeDocument/2006/relationships/slide" Target="/ppt/slides/slide7.xml" Id="R64a98b7bb283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49a13f2b5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a8fc35ff4684" /><Relationship Type="http://schemas.openxmlformats.org/officeDocument/2006/relationships/theme" Target="/ppt/slideMasters/theme/theme1.xml" Id="Rb21816c3fce3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9a8fc35ff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b69b2c3b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76d252a65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dd371f83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4ff00b76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24ccb1109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86c037115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e114dc3e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