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edac0246674e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d543cfc96c42c8"/>
  </p:sldMasterIdLst>
  <p:sldIdLst>
    <p:sldId xmlns:r="http://schemas.openxmlformats.org/officeDocument/2006/relationships" id="256" r:id="R1105e3d4841a4eb5"/>
    <p:sldId xmlns:r="http://schemas.openxmlformats.org/officeDocument/2006/relationships" id="257" r:id="R1bd6f80d78e84b6b"/>
    <p:sldId xmlns:r="http://schemas.openxmlformats.org/officeDocument/2006/relationships" id="258" r:id="R69e1caec69a94f98"/>
    <p:sldId xmlns:r="http://schemas.openxmlformats.org/officeDocument/2006/relationships" id="259" r:id="R621548f4f39f450d"/>
    <p:sldId xmlns:r="http://schemas.openxmlformats.org/officeDocument/2006/relationships" id="260" r:id="R85d3a7bbb02546a0"/>
    <p:sldId xmlns:r="http://schemas.openxmlformats.org/officeDocument/2006/relationships" id="261" r:id="Rcbcbd8ec7c5044af"/>
    <p:sldId xmlns:r="http://schemas.openxmlformats.org/officeDocument/2006/relationships" id="262" r:id="Rf8ff08d8bf9545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d543cfc96c42c8" /><Relationship Type="http://schemas.openxmlformats.org/officeDocument/2006/relationships/slide" Target="/ppt/slides/slide1.xml" Id="R1105e3d4841a4eb5" /><Relationship Type="http://schemas.openxmlformats.org/officeDocument/2006/relationships/slide" Target="/ppt/slides/slide2.xml" Id="R1bd6f80d78e84b6b" /><Relationship Type="http://schemas.openxmlformats.org/officeDocument/2006/relationships/slide" Target="/ppt/slides/slide3.xml" Id="R69e1caec69a94f98" /><Relationship Type="http://schemas.openxmlformats.org/officeDocument/2006/relationships/slide" Target="/ppt/slides/slide4.xml" Id="R621548f4f39f450d" /><Relationship Type="http://schemas.openxmlformats.org/officeDocument/2006/relationships/slide" Target="/ppt/slides/slide5.xml" Id="R85d3a7bbb02546a0" /><Relationship Type="http://schemas.openxmlformats.org/officeDocument/2006/relationships/slide" Target="/ppt/slides/slide6.xml" Id="Rcbcbd8ec7c5044af" /><Relationship Type="http://schemas.openxmlformats.org/officeDocument/2006/relationships/slide" Target="/ppt/slides/slide7.xml" Id="Rf8ff08d8bf9545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d8369a6094a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58d52c11a491d" /><Relationship Type="http://schemas.openxmlformats.org/officeDocument/2006/relationships/theme" Target="/ppt/slideMasters/theme/theme1.xml" Id="R732e50cd80f342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b58d52c11a49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889cc0a754c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00c75474f4e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b5bf8898049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f646e3dd54d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9d1548c5d47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a0b918ac94c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77956d8f847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JUNGMANN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JUNGMANN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−41 781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1 010 216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EGELAND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Jungmannsveien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924 549 203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