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7f4f4fe0d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30b9ba349469a"/>
  </p:sldMasterIdLst>
  <p:sldIdLst>
    <p:sldId xmlns:r="http://schemas.openxmlformats.org/officeDocument/2006/relationships" id="256" r:id="Rb3f8eca180474064"/>
    <p:sldId xmlns:r="http://schemas.openxmlformats.org/officeDocument/2006/relationships" id="257" r:id="Rc14a64342046497f"/>
    <p:sldId xmlns:r="http://schemas.openxmlformats.org/officeDocument/2006/relationships" id="258" r:id="Rf34c1a79b07f4c57"/>
    <p:sldId xmlns:r="http://schemas.openxmlformats.org/officeDocument/2006/relationships" id="259" r:id="R5086b73e09714407"/>
    <p:sldId xmlns:r="http://schemas.openxmlformats.org/officeDocument/2006/relationships" id="260" r:id="R37ba12ab186f4e0a"/>
    <p:sldId xmlns:r="http://schemas.openxmlformats.org/officeDocument/2006/relationships" id="261" r:id="Rd2b992ae5a004401"/>
    <p:sldId xmlns:r="http://schemas.openxmlformats.org/officeDocument/2006/relationships" id="262" r:id="R7754565e1958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30b9ba349469a" /><Relationship Type="http://schemas.openxmlformats.org/officeDocument/2006/relationships/slide" Target="/ppt/slides/slide1.xml" Id="Rb3f8eca180474064" /><Relationship Type="http://schemas.openxmlformats.org/officeDocument/2006/relationships/slide" Target="/ppt/slides/slide2.xml" Id="Rc14a64342046497f" /><Relationship Type="http://schemas.openxmlformats.org/officeDocument/2006/relationships/slide" Target="/ppt/slides/slide3.xml" Id="Rf34c1a79b07f4c57" /><Relationship Type="http://schemas.openxmlformats.org/officeDocument/2006/relationships/slide" Target="/ppt/slides/slide4.xml" Id="R5086b73e09714407" /><Relationship Type="http://schemas.openxmlformats.org/officeDocument/2006/relationships/slide" Target="/ppt/slides/slide5.xml" Id="R37ba12ab186f4e0a" /><Relationship Type="http://schemas.openxmlformats.org/officeDocument/2006/relationships/slide" Target="/ppt/slides/slide6.xml" Id="Rd2b992ae5a004401" /><Relationship Type="http://schemas.openxmlformats.org/officeDocument/2006/relationships/slide" Target="/ppt/slides/slide7.xml" Id="R7754565e1958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0af37498c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53f75d5c4272" /><Relationship Type="http://schemas.openxmlformats.org/officeDocument/2006/relationships/theme" Target="/ppt/slideMasters/theme/theme1.xml" Id="R0d247d192fe4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453f75d5c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8cbfa9ac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421a922b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bb3cb5e2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c40a77de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a8737aa1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a69f12b5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ee58d31f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