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3ddae7fad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efece6c2a44e8"/>
  </p:sldMasterIdLst>
  <p:sldIdLst>
    <p:sldId xmlns:r="http://schemas.openxmlformats.org/officeDocument/2006/relationships" id="256" r:id="Rb52e388315254a2f"/>
    <p:sldId xmlns:r="http://schemas.openxmlformats.org/officeDocument/2006/relationships" id="257" r:id="R3a28d759cd844efb"/>
    <p:sldId xmlns:r="http://schemas.openxmlformats.org/officeDocument/2006/relationships" id="258" r:id="Rd1870d3414cc41b7"/>
    <p:sldId xmlns:r="http://schemas.openxmlformats.org/officeDocument/2006/relationships" id="259" r:id="R66c557cd6b924735"/>
    <p:sldId xmlns:r="http://schemas.openxmlformats.org/officeDocument/2006/relationships" id="260" r:id="R5059d3cad1364a1a"/>
    <p:sldId xmlns:r="http://schemas.openxmlformats.org/officeDocument/2006/relationships" id="261" r:id="R60ad8e18c21143da"/>
    <p:sldId xmlns:r="http://schemas.openxmlformats.org/officeDocument/2006/relationships" id="262" r:id="R03d7161ff237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efece6c2a44e8" /><Relationship Type="http://schemas.openxmlformats.org/officeDocument/2006/relationships/slide" Target="/ppt/slides/slide1.xml" Id="Rb52e388315254a2f" /><Relationship Type="http://schemas.openxmlformats.org/officeDocument/2006/relationships/slide" Target="/ppt/slides/slide2.xml" Id="R3a28d759cd844efb" /><Relationship Type="http://schemas.openxmlformats.org/officeDocument/2006/relationships/slide" Target="/ppt/slides/slide3.xml" Id="Rd1870d3414cc41b7" /><Relationship Type="http://schemas.openxmlformats.org/officeDocument/2006/relationships/slide" Target="/ppt/slides/slide4.xml" Id="R66c557cd6b924735" /><Relationship Type="http://schemas.openxmlformats.org/officeDocument/2006/relationships/slide" Target="/ppt/slides/slide5.xml" Id="R5059d3cad1364a1a" /><Relationship Type="http://schemas.openxmlformats.org/officeDocument/2006/relationships/slide" Target="/ppt/slides/slide6.xml" Id="R60ad8e18c21143da" /><Relationship Type="http://schemas.openxmlformats.org/officeDocument/2006/relationships/slide" Target="/ppt/slides/slide7.xml" Id="R03d7161ff237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e4a9e03e3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5b07309543d8" /><Relationship Type="http://schemas.openxmlformats.org/officeDocument/2006/relationships/theme" Target="/ppt/slideMasters/theme/theme1.xml" Id="R1889dbc79579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95b073095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9aac9a50b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034a0e75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7bf090825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72689129e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5474a6687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af0c5067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562ab26f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