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272fc6441249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0f600bcae0488a"/>
  </p:sldMasterIdLst>
  <p:sldIdLst>
    <p:sldId xmlns:r="http://schemas.openxmlformats.org/officeDocument/2006/relationships" id="256" r:id="Rc3117d5676694acb"/>
    <p:sldId xmlns:r="http://schemas.openxmlformats.org/officeDocument/2006/relationships" id="257" r:id="R0857a7b491e247cf"/>
    <p:sldId xmlns:r="http://schemas.openxmlformats.org/officeDocument/2006/relationships" id="258" r:id="Rc6d1251492cf4e18"/>
    <p:sldId xmlns:r="http://schemas.openxmlformats.org/officeDocument/2006/relationships" id="259" r:id="R8d373e3aac104ec0"/>
    <p:sldId xmlns:r="http://schemas.openxmlformats.org/officeDocument/2006/relationships" id="260" r:id="R14d173cb4bb6478a"/>
    <p:sldId xmlns:r="http://schemas.openxmlformats.org/officeDocument/2006/relationships" id="261" r:id="R1b81727a26bc4faa"/>
    <p:sldId xmlns:r="http://schemas.openxmlformats.org/officeDocument/2006/relationships" id="262" r:id="Rc95620697bcb46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0f600bcae0488a" /><Relationship Type="http://schemas.openxmlformats.org/officeDocument/2006/relationships/slide" Target="/ppt/slides/slide1.xml" Id="Rc3117d5676694acb" /><Relationship Type="http://schemas.openxmlformats.org/officeDocument/2006/relationships/slide" Target="/ppt/slides/slide2.xml" Id="R0857a7b491e247cf" /><Relationship Type="http://schemas.openxmlformats.org/officeDocument/2006/relationships/slide" Target="/ppt/slides/slide3.xml" Id="Rc6d1251492cf4e18" /><Relationship Type="http://schemas.openxmlformats.org/officeDocument/2006/relationships/slide" Target="/ppt/slides/slide4.xml" Id="R8d373e3aac104ec0" /><Relationship Type="http://schemas.openxmlformats.org/officeDocument/2006/relationships/slide" Target="/ppt/slides/slide5.xml" Id="R14d173cb4bb6478a" /><Relationship Type="http://schemas.openxmlformats.org/officeDocument/2006/relationships/slide" Target="/ppt/slides/slide6.xml" Id="R1b81727a26bc4faa" /><Relationship Type="http://schemas.openxmlformats.org/officeDocument/2006/relationships/slide" Target="/ppt/slides/slide7.xml" Id="Rc95620697bcb46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02157e9cd49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69160e7fd4df4" /><Relationship Type="http://schemas.openxmlformats.org/officeDocument/2006/relationships/theme" Target="/ppt/slideMasters/theme/theme1.xml" Id="R0f6cbe1e235349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669160e7fd4d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1da29b96049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ca0852d5249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7d5a89a104a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21202a71341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234fe7b7a4b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1656b383c48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d3f85321c42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A.IVERSEN MASKIN &amp; AGENTUR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A.IVERSEN MASKIN &amp; AGENTUR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681 615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9 374 114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11 485 648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11 971 998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HANSGAARD LOTTE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EIRIK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Iversen, Åsveien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924 505 982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A.IVERSEN MASKIN &amp; AGENTUR AS</a:t>
            </a:r>
          </a:p>
        </p:txBody>
      </p:sp>
    </p:spTree>
  </p:cSld>
  <p:clrMapOvr>
    <a:masterClrMapping xmlns:a="http://schemas.openxmlformats.org/drawingml/2006/main"/>
  </p:clrMapOvr>
</p:sld>
</file>