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8ca66c22c44e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ea43a71ef84783"/>
  </p:sldMasterIdLst>
  <p:sldIdLst>
    <p:sldId xmlns:r="http://schemas.openxmlformats.org/officeDocument/2006/relationships" id="256" r:id="R867c78125e0d4c5b"/>
    <p:sldId xmlns:r="http://schemas.openxmlformats.org/officeDocument/2006/relationships" id="257" r:id="Rceed3adc09af4663"/>
    <p:sldId xmlns:r="http://schemas.openxmlformats.org/officeDocument/2006/relationships" id="258" r:id="Rc2d959899d134a1e"/>
    <p:sldId xmlns:r="http://schemas.openxmlformats.org/officeDocument/2006/relationships" id="259" r:id="R2257453847da4799"/>
    <p:sldId xmlns:r="http://schemas.openxmlformats.org/officeDocument/2006/relationships" id="260" r:id="R858e7838f0cf4ed0"/>
    <p:sldId xmlns:r="http://schemas.openxmlformats.org/officeDocument/2006/relationships" id="261" r:id="Rcc1792a461994c75"/>
    <p:sldId xmlns:r="http://schemas.openxmlformats.org/officeDocument/2006/relationships" id="262" r:id="Re724d455207f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a43a71ef84783" /><Relationship Type="http://schemas.openxmlformats.org/officeDocument/2006/relationships/slide" Target="/ppt/slides/slide1.xml" Id="R867c78125e0d4c5b" /><Relationship Type="http://schemas.openxmlformats.org/officeDocument/2006/relationships/slide" Target="/ppt/slides/slide2.xml" Id="Rceed3adc09af4663" /><Relationship Type="http://schemas.openxmlformats.org/officeDocument/2006/relationships/slide" Target="/ppt/slides/slide3.xml" Id="Rc2d959899d134a1e" /><Relationship Type="http://schemas.openxmlformats.org/officeDocument/2006/relationships/slide" Target="/ppt/slides/slide4.xml" Id="R2257453847da4799" /><Relationship Type="http://schemas.openxmlformats.org/officeDocument/2006/relationships/slide" Target="/ppt/slides/slide5.xml" Id="R858e7838f0cf4ed0" /><Relationship Type="http://schemas.openxmlformats.org/officeDocument/2006/relationships/slide" Target="/ppt/slides/slide6.xml" Id="Rcc1792a461994c75" /><Relationship Type="http://schemas.openxmlformats.org/officeDocument/2006/relationships/slide" Target="/ppt/slides/slide7.xml" Id="Re724d455207f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1b453569641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f054d52ce42b9" /><Relationship Type="http://schemas.openxmlformats.org/officeDocument/2006/relationships/theme" Target="/ppt/slideMasters/theme/theme1.xml" Id="Ra60a11d10273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f054d52ce42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8e2e3ef1943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f05ababad47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f02f090a648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d5654cc9948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8bcdbc7c049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1bc09b0a44a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ac49bbf2b40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BJELLESAU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BJELLESAU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2 458 287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OSLAND JONAS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 Jochums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jonas.osland@gabler.no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