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d4f147e8a4d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7c7812d0c401a"/>
  </p:sldMasterIdLst>
  <p:sldIdLst>
    <p:sldId xmlns:r="http://schemas.openxmlformats.org/officeDocument/2006/relationships" id="256" r:id="R4cb1d93711a84dec"/>
    <p:sldId xmlns:r="http://schemas.openxmlformats.org/officeDocument/2006/relationships" id="257" r:id="R5b719f49ae1b41fb"/>
    <p:sldId xmlns:r="http://schemas.openxmlformats.org/officeDocument/2006/relationships" id="258" r:id="R5b075c81296a45f1"/>
    <p:sldId xmlns:r="http://schemas.openxmlformats.org/officeDocument/2006/relationships" id="259" r:id="R02e365e0399546ee"/>
    <p:sldId xmlns:r="http://schemas.openxmlformats.org/officeDocument/2006/relationships" id="260" r:id="R1ad6a7033f4941d5"/>
    <p:sldId xmlns:r="http://schemas.openxmlformats.org/officeDocument/2006/relationships" id="261" r:id="R16f4fac665e54532"/>
    <p:sldId xmlns:r="http://schemas.openxmlformats.org/officeDocument/2006/relationships" id="262" r:id="R61884be27166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7c7812d0c401a" /><Relationship Type="http://schemas.openxmlformats.org/officeDocument/2006/relationships/slide" Target="/ppt/slides/slide1.xml" Id="R4cb1d93711a84dec" /><Relationship Type="http://schemas.openxmlformats.org/officeDocument/2006/relationships/slide" Target="/ppt/slides/slide2.xml" Id="R5b719f49ae1b41fb" /><Relationship Type="http://schemas.openxmlformats.org/officeDocument/2006/relationships/slide" Target="/ppt/slides/slide3.xml" Id="R5b075c81296a45f1" /><Relationship Type="http://schemas.openxmlformats.org/officeDocument/2006/relationships/slide" Target="/ppt/slides/slide4.xml" Id="R02e365e0399546ee" /><Relationship Type="http://schemas.openxmlformats.org/officeDocument/2006/relationships/slide" Target="/ppt/slides/slide5.xml" Id="R1ad6a7033f4941d5" /><Relationship Type="http://schemas.openxmlformats.org/officeDocument/2006/relationships/slide" Target="/ppt/slides/slide6.xml" Id="R16f4fac665e54532" /><Relationship Type="http://schemas.openxmlformats.org/officeDocument/2006/relationships/slide" Target="/ppt/slides/slide7.xml" Id="R61884be27166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14a7d2356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45e964ce407e" /><Relationship Type="http://schemas.openxmlformats.org/officeDocument/2006/relationships/theme" Target="/ppt/slideMasters/theme/theme1.xml" Id="Rf2a6a4c477cd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445e964ce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2ac62d376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b2f3596c8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56da9a352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7292a1bbc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98354231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9bfd394c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7b101f7bf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