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67b0d6f82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0e6ddb5c44d8e"/>
  </p:sldMasterIdLst>
  <p:sldIdLst>
    <p:sldId xmlns:r="http://schemas.openxmlformats.org/officeDocument/2006/relationships" id="256" r:id="R3a9bbb23adc24d2b"/>
    <p:sldId xmlns:r="http://schemas.openxmlformats.org/officeDocument/2006/relationships" id="257" r:id="Rbc2899e00cbd4edc"/>
    <p:sldId xmlns:r="http://schemas.openxmlformats.org/officeDocument/2006/relationships" id="258" r:id="R4fbd71e3dd4e4934"/>
    <p:sldId xmlns:r="http://schemas.openxmlformats.org/officeDocument/2006/relationships" id="259" r:id="R5676df0d324f4f7f"/>
    <p:sldId xmlns:r="http://schemas.openxmlformats.org/officeDocument/2006/relationships" id="260" r:id="Ra281f0c50d374457"/>
    <p:sldId xmlns:r="http://schemas.openxmlformats.org/officeDocument/2006/relationships" id="261" r:id="R6be1cc06b9074b02"/>
    <p:sldId xmlns:r="http://schemas.openxmlformats.org/officeDocument/2006/relationships" id="262" r:id="Recc83b934a76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0e6ddb5c44d8e" /><Relationship Type="http://schemas.openxmlformats.org/officeDocument/2006/relationships/slide" Target="/ppt/slides/slide1.xml" Id="R3a9bbb23adc24d2b" /><Relationship Type="http://schemas.openxmlformats.org/officeDocument/2006/relationships/slide" Target="/ppt/slides/slide2.xml" Id="Rbc2899e00cbd4edc" /><Relationship Type="http://schemas.openxmlformats.org/officeDocument/2006/relationships/slide" Target="/ppt/slides/slide3.xml" Id="R4fbd71e3dd4e4934" /><Relationship Type="http://schemas.openxmlformats.org/officeDocument/2006/relationships/slide" Target="/ppt/slides/slide4.xml" Id="R5676df0d324f4f7f" /><Relationship Type="http://schemas.openxmlformats.org/officeDocument/2006/relationships/slide" Target="/ppt/slides/slide5.xml" Id="Ra281f0c50d374457" /><Relationship Type="http://schemas.openxmlformats.org/officeDocument/2006/relationships/slide" Target="/ppt/slides/slide6.xml" Id="R6be1cc06b9074b02" /><Relationship Type="http://schemas.openxmlformats.org/officeDocument/2006/relationships/slide" Target="/ppt/slides/slide7.xml" Id="Recc83b934a76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b80c2a09d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f8b3ad9a4508" /><Relationship Type="http://schemas.openxmlformats.org/officeDocument/2006/relationships/theme" Target="/ppt/slideMasters/theme/theme1.xml" Id="R7bcecd5f27b9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cf8b3ad9a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d8852d87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b16900ac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2c647cb73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27b6a18f5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3b5b6c96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c2a13dc68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2c5e397c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394 269 580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396 547 739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KRISTOFFER BROTT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Selmers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TKB HOLDING AS</a:t>
            </a:r>
          </a:p>
        </p:txBody>
      </p:sp>
    </p:spTree>
  </p:cSld>
  <p:clrMapOvr>
    <a:masterClrMapping xmlns:a="http://schemas.openxmlformats.org/drawingml/2006/main"/>
  </p:clrMapOvr>
</p:sld>
</file>