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bd1b5770c74e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596edb5e224d87"/>
  </p:sldMasterIdLst>
  <p:sldIdLst>
    <p:sldId xmlns:r="http://schemas.openxmlformats.org/officeDocument/2006/relationships" id="256" r:id="R07ea6be94c31490c"/>
    <p:sldId xmlns:r="http://schemas.openxmlformats.org/officeDocument/2006/relationships" id="257" r:id="Ra4f0c00488bc4742"/>
    <p:sldId xmlns:r="http://schemas.openxmlformats.org/officeDocument/2006/relationships" id="258" r:id="Rceef5a880b1b460d"/>
    <p:sldId xmlns:r="http://schemas.openxmlformats.org/officeDocument/2006/relationships" id="259" r:id="Ra15e2a5afc62459e"/>
    <p:sldId xmlns:r="http://schemas.openxmlformats.org/officeDocument/2006/relationships" id="260" r:id="R3e2dc679f2b94ef5"/>
    <p:sldId xmlns:r="http://schemas.openxmlformats.org/officeDocument/2006/relationships" id="261" r:id="R624649f988c34ff6"/>
    <p:sldId xmlns:r="http://schemas.openxmlformats.org/officeDocument/2006/relationships" id="262" r:id="R748b2fb9afa44a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96edb5e224d87" /><Relationship Type="http://schemas.openxmlformats.org/officeDocument/2006/relationships/slide" Target="/ppt/slides/slide1.xml" Id="R07ea6be94c31490c" /><Relationship Type="http://schemas.openxmlformats.org/officeDocument/2006/relationships/slide" Target="/ppt/slides/slide2.xml" Id="Ra4f0c00488bc4742" /><Relationship Type="http://schemas.openxmlformats.org/officeDocument/2006/relationships/slide" Target="/ppt/slides/slide3.xml" Id="Rceef5a880b1b460d" /><Relationship Type="http://schemas.openxmlformats.org/officeDocument/2006/relationships/slide" Target="/ppt/slides/slide4.xml" Id="Ra15e2a5afc62459e" /><Relationship Type="http://schemas.openxmlformats.org/officeDocument/2006/relationships/slide" Target="/ppt/slides/slide5.xml" Id="R3e2dc679f2b94ef5" /><Relationship Type="http://schemas.openxmlformats.org/officeDocument/2006/relationships/slide" Target="/ppt/slides/slide6.xml" Id="R624649f988c34ff6" /><Relationship Type="http://schemas.openxmlformats.org/officeDocument/2006/relationships/slide" Target="/ppt/slides/slide7.xml" Id="R748b2fb9afa44a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60213568d34e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269f5d8b547dc" /><Relationship Type="http://schemas.openxmlformats.org/officeDocument/2006/relationships/theme" Target="/ppt/slideMasters/theme/theme1.xml" Id="R2ecb28e465d546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4269f5d8b547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144dda31e4a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208ca4d964f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24c73d47241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bac2ef73b4e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3e7d673894b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d40c0a87443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fb299d3ec41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KRISTINE JOHANNE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JOHANNE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2 973 892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394 155 968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394 453 658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JOHANNE BROTT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924 460 490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KRISTINE JOHANNE HOLDING AS</a:t>
            </a:r>
          </a:p>
        </p:txBody>
      </p:sp>
    </p:spTree>
  </p:cSld>
  <p:clrMapOvr>
    <a:masterClrMapping xmlns:a="http://schemas.openxmlformats.org/drawingml/2006/main"/>
  </p:clrMapOvr>
</p:sld>
</file>