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d2a72a6a6542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8c97c8f3384d6f"/>
  </p:sldMasterIdLst>
  <p:sldIdLst>
    <p:sldId xmlns:r="http://schemas.openxmlformats.org/officeDocument/2006/relationships" id="256" r:id="R6e98b0e49e614a7e"/>
    <p:sldId xmlns:r="http://schemas.openxmlformats.org/officeDocument/2006/relationships" id="257" r:id="Re478c3903b0a4f37"/>
    <p:sldId xmlns:r="http://schemas.openxmlformats.org/officeDocument/2006/relationships" id="258" r:id="R5cfef0843a9a482c"/>
    <p:sldId xmlns:r="http://schemas.openxmlformats.org/officeDocument/2006/relationships" id="259" r:id="Rcdb631b36eac46e6"/>
    <p:sldId xmlns:r="http://schemas.openxmlformats.org/officeDocument/2006/relationships" id="260" r:id="Ra3ec8ea5d3f44325"/>
    <p:sldId xmlns:r="http://schemas.openxmlformats.org/officeDocument/2006/relationships" id="261" r:id="Rc037965bbf8848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c97c8f3384d6f" /><Relationship Type="http://schemas.openxmlformats.org/officeDocument/2006/relationships/slide" Target="/ppt/slides/slide1.xml" Id="R6e98b0e49e614a7e" /><Relationship Type="http://schemas.openxmlformats.org/officeDocument/2006/relationships/slide" Target="/ppt/slides/slide2.xml" Id="Re478c3903b0a4f37" /><Relationship Type="http://schemas.openxmlformats.org/officeDocument/2006/relationships/slide" Target="/ppt/slides/slide3.xml" Id="R5cfef0843a9a482c" /><Relationship Type="http://schemas.openxmlformats.org/officeDocument/2006/relationships/slide" Target="/ppt/slides/slide4.xml" Id="Rcdb631b36eac46e6" /><Relationship Type="http://schemas.openxmlformats.org/officeDocument/2006/relationships/slide" Target="/ppt/slides/slide5.xml" Id="Ra3ec8ea5d3f44325" /><Relationship Type="http://schemas.openxmlformats.org/officeDocument/2006/relationships/slide" Target="/ppt/slides/slide6.xml" Id="Rc037965bbf8848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8cf3ab66e4a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b73a213e44fe0" /><Relationship Type="http://schemas.openxmlformats.org/officeDocument/2006/relationships/theme" Target="/ppt/slideMasters/theme/theme1.xml" Id="Rf1efba0ae26745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b73a213e44f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71871689d49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781665df244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594ccbf8444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2df1a3ba14e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bfefc940a4e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2be9679f646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Vollane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924 438 320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 INVEST AS</a:t>
            </a:r>
          </a:p>
        </p:txBody>
      </p:sp>
    </p:spTree>
  </p:cSld>
  <p:clrMapOvr>
    <a:masterClrMapping xmlns:a="http://schemas.openxmlformats.org/drawingml/2006/main"/>
  </p:clrMapOvr>
</p:sld>
</file>