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5e5ea5793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38a4729374c3e"/>
  </p:sldMasterIdLst>
  <p:sldIdLst>
    <p:sldId xmlns:r="http://schemas.openxmlformats.org/officeDocument/2006/relationships" id="256" r:id="Rb5dddcab848942a9"/>
    <p:sldId xmlns:r="http://schemas.openxmlformats.org/officeDocument/2006/relationships" id="257" r:id="Rb378dda1b0e24aaf"/>
    <p:sldId xmlns:r="http://schemas.openxmlformats.org/officeDocument/2006/relationships" id="258" r:id="Rbe2a0c787c04422b"/>
    <p:sldId xmlns:r="http://schemas.openxmlformats.org/officeDocument/2006/relationships" id="259" r:id="Rb92aef27f8784241"/>
    <p:sldId xmlns:r="http://schemas.openxmlformats.org/officeDocument/2006/relationships" id="260" r:id="R56c52425a3a74fe9"/>
    <p:sldId xmlns:r="http://schemas.openxmlformats.org/officeDocument/2006/relationships" id="261" r:id="Re3c591fe16104323"/>
    <p:sldId xmlns:r="http://schemas.openxmlformats.org/officeDocument/2006/relationships" id="262" r:id="R38a9f07ccdd0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38a4729374c3e" /><Relationship Type="http://schemas.openxmlformats.org/officeDocument/2006/relationships/slide" Target="/ppt/slides/slide1.xml" Id="Rb5dddcab848942a9" /><Relationship Type="http://schemas.openxmlformats.org/officeDocument/2006/relationships/slide" Target="/ppt/slides/slide2.xml" Id="Rb378dda1b0e24aaf" /><Relationship Type="http://schemas.openxmlformats.org/officeDocument/2006/relationships/slide" Target="/ppt/slides/slide3.xml" Id="Rbe2a0c787c04422b" /><Relationship Type="http://schemas.openxmlformats.org/officeDocument/2006/relationships/slide" Target="/ppt/slides/slide4.xml" Id="Rb92aef27f8784241" /><Relationship Type="http://schemas.openxmlformats.org/officeDocument/2006/relationships/slide" Target="/ppt/slides/slide5.xml" Id="R56c52425a3a74fe9" /><Relationship Type="http://schemas.openxmlformats.org/officeDocument/2006/relationships/slide" Target="/ppt/slides/slide6.xml" Id="Re3c591fe16104323" /><Relationship Type="http://schemas.openxmlformats.org/officeDocument/2006/relationships/slide" Target="/ppt/slides/slide7.xml" Id="R38a9f07ccdd0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b89d4e18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dd275d3374a55" /><Relationship Type="http://schemas.openxmlformats.org/officeDocument/2006/relationships/theme" Target="/ppt/slideMasters/theme/theme1.xml" Id="R58f15b005377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dd275d337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9c2bfb2b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615742a1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4667ce3d5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88bf6901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4a1b018d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ea6cd809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be9f6089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