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d02f94eb9e46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267034a3624df3"/>
  </p:sldMasterIdLst>
  <p:sldIdLst>
    <p:sldId xmlns:r="http://schemas.openxmlformats.org/officeDocument/2006/relationships" id="256" r:id="Rcb87b1033a744803"/>
    <p:sldId xmlns:r="http://schemas.openxmlformats.org/officeDocument/2006/relationships" id="257" r:id="R15ee9dc278d04804"/>
    <p:sldId xmlns:r="http://schemas.openxmlformats.org/officeDocument/2006/relationships" id="258" r:id="R151ca6e8de42450e"/>
    <p:sldId xmlns:r="http://schemas.openxmlformats.org/officeDocument/2006/relationships" id="259" r:id="Rad57cee1ea054288"/>
    <p:sldId xmlns:r="http://schemas.openxmlformats.org/officeDocument/2006/relationships" id="260" r:id="Rf29f6d0e14ce4b2a"/>
    <p:sldId xmlns:r="http://schemas.openxmlformats.org/officeDocument/2006/relationships" id="261" r:id="Ra26aa4559f4249ce"/>
    <p:sldId xmlns:r="http://schemas.openxmlformats.org/officeDocument/2006/relationships" id="262" r:id="Rb229d20747014a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267034a3624df3" /><Relationship Type="http://schemas.openxmlformats.org/officeDocument/2006/relationships/slide" Target="/ppt/slides/slide1.xml" Id="Rcb87b1033a744803" /><Relationship Type="http://schemas.openxmlformats.org/officeDocument/2006/relationships/slide" Target="/ppt/slides/slide2.xml" Id="R15ee9dc278d04804" /><Relationship Type="http://schemas.openxmlformats.org/officeDocument/2006/relationships/slide" Target="/ppt/slides/slide3.xml" Id="R151ca6e8de42450e" /><Relationship Type="http://schemas.openxmlformats.org/officeDocument/2006/relationships/slide" Target="/ppt/slides/slide4.xml" Id="Rad57cee1ea054288" /><Relationship Type="http://schemas.openxmlformats.org/officeDocument/2006/relationships/slide" Target="/ppt/slides/slide5.xml" Id="Rf29f6d0e14ce4b2a" /><Relationship Type="http://schemas.openxmlformats.org/officeDocument/2006/relationships/slide" Target="/ppt/slides/slide6.xml" Id="Ra26aa4559f4249ce" /><Relationship Type="http://schemas.openxmlformats.org/officeDocument/2006/relationships/slide" Target="/ppt/slides/slide7.xml" Id="Rb229d20747014a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9d5ab141f040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511ccfbab24b3d" /><Relationship Type="http://schemas.openxmlformats.org/officeDocument/2006/relationships/theme" Target="/ppt/slideMasters/theme/theme1.xml" Id="R48d8a48808884e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511ccfbab24b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3039e33c494b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9f51a9ffe740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407e6cb37b44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e9dfb866d842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cc7a2ec7a64d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5d880032e342a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3c676bf5c74f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BAMM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BAMM INVEST AS ble etablert [år] og holder til i Sandvika.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−119 590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1 238 036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42 905 114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42 905 114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ANNIKEN BENEDICTE HERSTRØM HOLT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Solhaugveien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1337 Sandvika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924 414 715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BAMM INVEST AS</a:t>
            </a:r>
          </a:p>
        </p:txBody>
      </p:sp>
    </p:spTree>
  </p:cSld>
  <p:clrMapOvr>
    <a:masterClrMapping xmlns:a="http://schemas.openxmlformats.org/drawingml/2006/main"/>
  </p:clrMapOvr>
</p:sld>
</file>