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c8b035183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12d9590f8434e"/>
  </p:sldMasterIdLst>
  <p:sldIdLst>
    <p:sldId xmlns:r="http://schemas.openxmlformats.org/officeDocument/2006/relationships" id="256" r:id="R3a272c52f99649ee"/>
    <p:sldId xmlns:r="http://schemas.openxmlformats.org/officeDocument/2006/relationships" id="257" r:id="Rc945ac9902084d4c"/>
    <p:sldId xmlns:r="http://schemas.openxmlformats.org/officeDocument/2006/relationships" id="258" r:id="Rdde848c7569e48e6"/>
    <p:sldId xmlns:r="http://schemas.openxmlformats.org/officeDocument/2006/relationships" id="259" r:id="R02ad6b53dd724a93"/>
    <p:sldId xmlns:r="http://schemas.openxmlformats.org/officeDocument/2006/relationships" id="260" r:id="R208d052b4a704bd5"/>
    <p:sldId xmlns:r="http://schemas.openxmlformats.org/officeDocument/2006/relationships" id="261" r:id="R11d541dc38544048"/>
    <p:sldId xmlns:r="http://schemas.openxmlformats.org/officeDocument/2006/relationships" id="262" r:id="R96fa7e8a6772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12d9590f8434e" /><Relationship Type="http://schemas.openxmlformats.org/officeDocument/2006/relationships/slide" Target="/ppt/slides/slide1.xml" Id="R3a272c52f99649ee" /><Relationship Type="http://schemas.openxmlformats.org/officeDocument/2006/relationships/slide" Target="/ppt/slides/slide2.xml" Id="Rc945ac9902084d4c" /><Relationship Type="http://schemas.openxmlformats.org/officeDocument/2006/relationships/slide" Target="/ppt/slides/slide3.xml" Id="Rdde848c7569e48e6" /><Relationship Type="http://schemas.openxmlformats.org/officeDocument/2006/relationships/slide" Target="/ppt/slides/slide4.xml" Id="R02ad6b53dd724a93" /><Relationship Type="http://schemas.openxmlformats.org/officeDocument/2006/relationships/slide" Target="/ppt/slides/slide5.xml" Id="R208d052b4a704bd5" /><Relationship Type="http://schemas.openxmlformats.org/officeDocument/2006/relationships/slide" Target="/ppt/slides/slide6.xml" Id="R11d541dc38544048" /><Relationship Type="http://schemas.openxmlformats.org/officeDocument/2006/relationships/slide" Target="/ppt/slides/slide7.xml" Id="R96fa7e8a6772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4acb9255e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7d6407666438d" /><Relationship Type="http://schemas.openxmlformats.org/officeDocument/2006/relationships/theme" Target="/ppt/slideMasters/theme/theme1.xml" Id="Rd95071c18494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7d6407666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ee107d601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b3c07ef9d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70f80772f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23358e41c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1f9e32431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6565eb1b049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340a42a41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LANGINVEST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535 871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LANGHEIM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Stemvei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924 386 711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