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ce648e8e1f4e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b5e6027d084484"/>
  </p:sldMasterIdLst>
  <p:sldIdLst>
    <p:sldId xmlns:r="http://schemas.openxmlformats.org/officeDocument/2006/relationships" id="256" r:id="R6a36f55098ba454a"/>
    <p:sldId xmlns:r="http://schemas.openxmlformats.org/officeDocument/2006/relationships" id="257" r:id="R815241d1be75477e"/>
    <p:sldId xmlns:r="http://schemas.openxmlformats.org/officeDocument/2006/relationships" id="258" r:id="R89ce898de32d4f94"/>
    <p:sldId xmlns:r="http://schemas.openxmlformats.org/officeDocument/2006/relationships" id="259" r:id="R9465110812b04734"/>
    <p:sldId xmlns:r="http://schemas.openxmlformats.org/officeDocument/2006/relationships" id="260" r:id="R8797b132a4914e44"/>
    <p:sldId xmlns:r="http://schemas.openxmlformats.org/officeDocument/2006/relationships" id="261" r:id="R10128797e7c0486d"/>
    <p:sldId xmlns:r="http://schemas.openxmlformats.org/officeDocument/2006/relationships" id="262" r:id="R7e27a7de38ca45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b5e6027d084484" /><Relationship Type="http://schemas.openxmlformats.org/officeDocument/2006/relationships/slide" Target="/ppt/slides/slide1.xml" Id="R6a36f55098ba454a" /><Relationship Type="http://schemas.openxmlformats.org/officeDocument/2006/relationships/slide" Target="/ppt/slides/slide2.xml" Id="R815241d1be75477e" /><Relationship Type="http://schemas.openxmlformats.org/officeDocument/2006/relationships/slide" Target="/ppt/slides/slide3.xml" Id="R89ce898de32d4f94" /><Relationship Type="http://schemas.openxmlformats.org/officeDocument/2006/relationships/slide" Target="/ppt/slides/slide4.xml" Id="R9465110812b04734" /><Relationship Type="http://schemas.openxmlformats.org/officeDocument/2006/relationships/slide" Target="/ppt/slides/slide5.xml" Id="R8797b132a4914e44" /><Relationship Type="http://schemas.openxmlformats.org/officeDocument/2006/relationships/slide" Target="/ppt/slides/slide6.xml" Id="R10128797e7c0486d" /><Relationship Type="http://schemas.openxmlformats.org/officeDocument/2006/relationships/slide" Target="/ppt/slides/slide7.xml" Id="R7e27a7de38ca45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bc9d46e51641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0ab855cb44d90" /><Relationship Type="http://schemas.openxmlformats.org/officeDocument/2006/relationships/theme" Target="/ppt/slideMasters/theme/theme1.xml" Id="R5e2d915b86124d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d0ab855cb44d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7b8c0e58441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cd9f79f124c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ace993dbf4f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4371d3dd944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500eb76f248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e2d69f7d04d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c240823b04e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 KVINNESLAND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KVINNESLAND INVEST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999 609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15 835 316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15 923 931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JOACHIM HANSEN KVINNESLAND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Kjell Magne Kvinnesland, Torvvegen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924 383 909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KVINNESLAND INVEST AS</a:t>
            </a:r>
          </a:p>
        </p:txBody>
      </p:sp>
    </p:spTree>
  </p:cSld>
  <p:clrMapOvr>
    <a:masterClrMapping xmlns:a="http://schemas.openxmlformats.org/drawingml/2006/main"/>
  </p:clrMapOvr>
</p:sld>
</file>