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cd92cb9ba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d8076e2554cbe"/>
  </p:sldMasterIdLst>
  <p:sldIdLst>
    <p:sldId xmlns:r="http://schemas.openxmlformats.org/officeDocument/2006/relationships" id="256" r:id="R2b325d7ef62f4ac8"/>
    <p:sldId xmlns:r="http://schemas.openxmlformats.org/officeDocument/2006/relationships" id="257" r:id="R92e194da07b04f61"/>
    <p:sldId xmlns:r="http://schemas.openxmlformats.org/officeDocument/2006/relationships" id="258" r:id="R7947155a2e294082"/>
    <p:sldId xmlns:r="http://schemas.openxmlformats.org/officeDocument/2006/relationships" id="259" r:id="Re4d81af1562248b1"/>
    <p:sldId xmlns:r="http://schemas.openxmlformats.org/officeDocument/2006/relationships" id="260" r:id="R6c123974a439440c"/>
    <p:sldId xmlns:r="http://schemas.openxmlformats.org/officeDocument/2006/relationships" id="261" r:id="R7752e9d496db4471"/>
    <p:sldId xmlns:r="http://schemas.openxmlformats.org/officeDocument/2006/relationships" id="262" r:id="R213469c54b6e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d8076e2554cbe" /><Relationship Type="http://schemas.openxmlformats.org/officeDocument/2006/relationships/slide" Target="/ppt/slides/slide1.xml" Id="R2b325d7ef62f4ac8" /><Relationship Type="http://schemas.openxmlformats.org/officeDocument/2006/relationships/slide" Target="/ppt/slides/slide2.xml" Id="R92e194da07b04f61" /><Relationship Type="http://schemas.openxmlformats.org/officeDocument/2006/relationships/slide" Target="/ppt/slides/slide3.xml" Id="R7947155a2e294082" /><Relationship Type="http://schemas.openxmlformats.org/officeDocument/2006/relationships/slide" Target="/ppt/slides/slide4.xml" Id="Re4d81af1562248b1" /><Relationship Type="http://schemas.openxmlformats.org/officeDocument/2006/relationships/slide" Target="/ppt/slides/slide5.xml" Id="R6c123974a439440c" /><Relationship Type="http://schemas.openxmlformats.org/officeDocument/2006/relationships/slide" Target="/ppt/slides/slide6.xml" Id="R7752e9d496db4471" /><Relationship Type="http://schemas.openxmlformats.org/officeDocument/2006/relationships/slide" Target="/ppt/slides/slide7.xml" Id="R213469c54b6e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2f242bcbf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2d0e9c9b41f7" /><Relationship Type="http://schemas.openxmlformats.org/officeDocument/2006/relationships/theme" Target="/ppt/slideMasters/theme/theme1.xml" Id="Ra95da35180de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e2d0e9c9b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821402850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0b7ea175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d9d809dc4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4dd758698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143776b6d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317fedb6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8cea48c9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12 855 466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HANSEN KVINNESLAND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