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4542f9125d4f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7fd4cc124848b5"/>
  </p:sldMasterIdLst>
  <p:sldIdLst>
    <p:sldId xmlns:r="http://schemas.openxmlformats.org/officeDocument/2006/relationships" id="256" r:id="Rfaa7b51a32b146de"/>
    <p:sldId xmlns:r="http://schemas.openxmlformats.org/officeDocument/2006/relationships" id="257" r:id="R4251ed2082704c44"/>
    <p:sldId xmlns:r="http://schemas.openxmlformats.org/officeDocument/2006/relationships" id="258" r:id="Rc40ee87a13df4ba2"/>
    <p:sldId xmlns:r="http://schemas.openxmlformats.org/officeDocument/2006/relationships" id="259" r:id="R627c8c0330a94761"/>
    <p:sldId xmlns:r="http://schemas.openxmlformats.org/officeDocument/2006/relationships" id="260" r:id="Rb3fe6997c0974d84"/>
    <p:sldId xmlns:r="http://schemas.openxmlformats.org/officeDocument/2006/relationships" id="261" r:id="R295b36c3d55f45cb"/>
    <p:sldId xmlns:r="http://schemas.openxmlformats.org/officeDocument/2006/relationships" id="262" r:id="R1ff463275b15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fd4cc124848b5" /><Relationship Type="http://schemas.openxmlformats.org/officeDocument/2006/relationships/slide" Target="/ppt/slides/slide1.xml" Id="Rfaa7b51a32b146de" /><Relationship Type="http://schemas.openxmlformats.org/officeDocument/2006/relationships/slide" Target="/ppt/slides/slide2.xml" Id="R4251ed2082704c44" /><Relationship Type="http://schemas.openxmlformats.org/officeDocument/2006/relationships/slide" Target="/ppt/slides/slide3.xml" Id="Rc40ee87a13df4ba2" /><Relationship Type="http://schemas.openxmlformats.org/officeDocument/2006/relationships/slide" Target="/ppt/slides/slide4.xml" Id="R627c8c0330a94761" /><Relationship Type="http://schemas.openxmlformats.org/officeDocument/2006/relationships/slide" Target="/ppt/slides/slide5.xml" Id="Rb3fe6997c0974d84" /><Relationship Type="http://schemas.openxmlformats.org/officeDocument/2006/relationships/slide" Target="/ppt/slides/slide6.xml" Id="R295b36c3d55f45cb" /><Relationship Type="http://schemas.openxmlformats.org/officeDocument/2006/relationships/slide" Target="/ppt/slides/slide7.xml" Id="R1ff463275b15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07fd2411a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62b4e091845a7" /><Relationship Type="http://schemas.openxmlformats.org/officeDocument/2006/relationships/theme" Target="/ppt/slideMasters/theme/theme1.xml" Id="R66d222afd89041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62b4e091845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b1cf48dbd44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e7cf449b448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cfa3c9098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3675b0ca148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ba8d8dce1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6952db64f41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ea8c852e0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KVINNESLAND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KVINNESLAND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11 864 991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12 589 204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 HANSEN KVINNESLAND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Magne Kvinnesland, Torvvegen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924 383 518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