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bec9a948b647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7f268ce7eb4494"/>
  </p:sldMasterIdLst>
  <p:sldIdLst>
    <p:sldId xmlns:r="http://schemas.openxmlformats.org/officeDocument/2006/relationships" id="256" r:id="R068cb76e9999442a"/>
    <p:sldId xmlns:r="http://schemas.openxmlformats.org/officeDocument/2006/relationships" id="257" r:id="Rbc25bf1527924519"/>
    <p:sldId xmlns:r="http://schemas.openxmlformats.org/officeDocument/2006/relationships" id="258" r:id="R89148eac56b14bb9"/>
    <p:sldId xmlns:r="http://schemas.openxmlformats.org/officeDocument/2006/relationships" id="259" r:id="Rc4d9618326814ec3"/>
    <p:sldId xmlns:r="http://schemas.openxmlformats.org/officeDocument/2006/relationships" id="260" r:id="Re650446db6914fc8"/>
    <p:sldId xmlns:r="http://schemas.openxmlformats.org/officeDocument/2006/relationships" id="261" r:id="R26ea21c070594bfe"/>
    <p:sldId xmlns:r="http://schemas.openxmlformats.org/officeDocument/2006/relationships" id="262" r:id="R609f52de4da949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f268ce7eb4494" /><Relationship Type="http://schemas.openxmlformats.org/officeDocument/2006/relationships/slide" Target="/ppt/slides/slide1.xml" Id="R068cb76e9999442a" /><Relationship Type="http://schemas.openxmlformats.org/officeDocument/2006/relationships/slide" Target="/ppt/slides/slide2.xml" Id="Rbc25bf1527924519" /><Relationship Type="http://schemas.openxmlformats.org/officeDocument/2006/relationships/slide" Target="/ppt/slides/slide3.xml" Id="R89148eac56b14bb9" /><Relationship Type="http://schemas.openxmlformats.org/officeDocument/2006/relationships/slide" Target="/ppt/slides/slide4.xml" Id="Rc4d9618326814ec3" /><Relationship Type="http://schemas.openxmlformats.org/officeDocument/2006/relationships/slide" Target="/ppt/slides/slide5.xml" Id="Re650446db6914fc8" /><Relationship Type="http://schemas.openxmlformats.org/officeDocument/2006/relationships/slide" Target="/ppt/slides/slide6.xml" Id="R26ea21c070594bfe" /><Relationship Type="http://schemas.openxmlformats.org/officeDocument/2006/relationships/slide" Target="/ppt/slides/slide7.xml" Id="R609f52de4da949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4c2ab8bb146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ed485dc234e8d" /><Relationship Type="http://schemas.openxmlformats.org/officeDocument/2006/relationships/theme" Target="/ppt/slideMasters/theme/theme1.xml" Id="Re3418242bbe048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8ed485dc234e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60f3fc29547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59505ebec4b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de735975b4b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b3c5701ca40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6f76b871649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b5f19f29742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5c386a6ea43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NYHAVN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NYHAVN 2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1 310 925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1 333 849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2 360 313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SAMUELSEN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veg 63C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924 379 448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2 AS</a:t>
            </a:r>
          </a:p>
        </p:txBody>
      </p:sp>
    </p:spTree>
  </p:cSld>
  <p:clrMapOvr>
    <a:masterClrMapping xmlns:a="http://schemas.openxmlformats.org/drawingml/2006/main"/>
  </p:clrMapOvr>
</p:sld>
</file>