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c2530cd1444b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b111722ec347b8"/>
  </p:sldMasterIdLst>
  <p:sldIdLst>
    <p:sldId xmlns:r="http://schemas.openxmlformats.org/officeDocument/2006/relationships" id="256" r:id="R2a03e48138a341b3"/>
    <p:sldId xmlns:r="http://schemas.openxmlformats.org/officeDocument/2006/relationships" id="257" r:id="R3c7dd90aca7d4eda"/>
    <p:sldId xmlns:r="http://schemas.openxmlformats.org/officeDocument/2006/relationships" id="258" r:id="Raf2d88ed7e804308"/>
    <p:sldId xmlns:r="http://schemas.openxmlformats.org/officeDocument/2006/relationships" id="259" r:id="Rc25efe4462c04452"/>
    <p:sldId xmlns:r="http://schemas.openxmlformats.org/officeDocument/2006/relationships" id="260" r:id="R81e8aa326d954e2d"/>
    <p:sldId xmlns:r="http://schemas.openxmlformats.org/officeDocument/2006/relationships" id="261" r:id="R2b6e4f1593014913"/>
    <p:sldId xmlns:r="http://schemas.openxmlformats.org/officeDocument/2006/relationships" id="262" r:id="R8e2d0b7fdfd445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b111722ec347b8" /><Relationship Type="http://schemas.openxmlformats.org/officeDocument/2006/relationships/slide" Target="/ppt/slides/slide1.xml" Id="R2a03e48138a341b3" /><Relationship Type="http://schemas.openxmlformats.org/officeDocument/2006/relationships/slide" Target="/ppt/slides/slide2.xml" Id="R3c7dd90aca7d4eda" /><Relationship Type="http://schemas.openxmlformats.org/officeDocument/2006/relationships/slide" Target="/ppt/slides/slide3.xml" Id="Raf2d88ed7e804308" /><Relationship Type="http://schemas.openxmlformats.org/officeDocument/2006/relationships/slide" Target="/ppt/slides/slide4.xml" Id="Rc25efe4462c04452" /><Relationship Type="http://schemas.openxmlformats.org/officeDocument/2006/relationships/slide" Target="/ppt/slides/slide5.xml" Id="R81e8aa326d954e2d" /><Relationship Type="http://schemas.openxmlformats.org/officeDocument/2006/relationships/slide" Target="/ppt/slides/slide6.xml" Id="R2b6e4f1593014913" /><Relationship Type="http://schemas.openxmlformats.org/officeDocument/2006/relationships/slide" Target="/ppt/slides/slide7.xml" Id="R8e2d0b7fdfd445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09f19ca82d47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3ca576f864b91" /><Relationship Type="http://schemas.openxmlformats.org/officeDocument/2006/relationships/theme" Target="/ppt/slideMasters/theme/theme1.xml" Id="R63085003f52546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d3ca576f864b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6a045b87d45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761a33a1845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dda28215b4a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2c2e1d7864f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941bd66bd4b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96876f2bb48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b6680ab814c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NYHAVN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NYHAVN 3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1 310 388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1 323 061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2 349 131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EMILY SAMUELSEN KARLSEN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veg 63C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924 379 421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