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fa1edb253d4d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b07067939643f9"/>
  </p:sldMasterIdLst>
  <p:sldIdLst>
    <p:sldId xmlns:r="http://schemas.openxmlformats.org/officeDocument/2006/relationships" id="256" r:id="R23860d2089e74b3f"/>
    <p:sldId xmlns:r="http://schemas.openxmlformats.org/officeDocument/2006/relationships" id="257" r:id="Rb2617943ca2c42db"/>
    <p:sldId xmlns:r="http://schemas.openxmlformats.org/officeDocument/2006/relationships" id="258" r:id="R9b897fd2fb464ef9"/>
    <p:sldId xmlns:r="http://schemas.openxmlformats.org/officeDocument/2006/relationships" id="259" r:id="Rdb253e747da0447d"/>
    <p:sldId xmlns:r="http://schemas.openxmlformats.org/officeDocument/2006/relationships" id="260" r:id="R06919b39543e40d3"/>
    <p:sldId xmlns:r="http://schemas.openxmlformats.org/officeDocument/2006/relationships" id="261" r:id="Rdb0163ed064d41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b07067939643f9" /><Relationship Type="http://schemas.openxmlformats.org/officeDocument/2006/relationships/slide" Target="/ppt/slides/slide1.xml" Id="R23860d2089e74b3f" /><Relationship Type="http://schemas.openxmlformats.org/officeDocument/2006/relationships/slide" Target="/ppt/slides/slide2.xml" Id="Rb2617943ca2c42db" /><Relationship Type="http://schemas.openxmlformats.org/officeDocument/2006/relationships/slide" Target="/ppt/slides/slide3.xml" Id="R9b897fd2fb464ef9" /><Relationship Type="http://schemas.openxmlformats.org/officeDocument/2006/relationships/slide" Target="/ppt/slides/slide4.xml" Id="Rdb253e747da0447d" /><Relationship Type="http://schemas.openxmlformats.org/officeDocument/2006/relationships/slide" Target="/ppt/slides/slide5.xml" Id="R06919b39543e40d3" /><Relationship Type="http://schemas.openxmlformats.org/officeDocument/2006/relationships/slide" Target="/ppt/slides/slide6.xml" Id="Rdb0163ed064d41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8d6783a7214e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dff932e844771" /><Relationship Type="http://schemas.openxmlformats.org/officeDocument/2006/relationships/theme" Target="/ppt/slideMasters/theme/theme1.xml" Id="R8f67a42f453748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cdff932e8447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c1dd6296647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79d66f1564a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f447ad59c43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d3b731a8f48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fb306f07f4d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e1cb3677e48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NYHAVN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veg 63C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924 379 421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3 AS</a:t>
            </a:r>
          </a:p>
        </p:txBody>
      </p:sp>
    </p:spTree>
  </p:cSld>
  <p:clrMapOvr>
    <a:masterClrMapping xmlns:a="http://schemas.openxmlformats.org/drawingml/2006/main"/>
  </p:clrMapOvr>
</p:sld>
</file>