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687e1d408948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cd472cced34aaf"/>
  </p:sldMasterIdLst>
  <p:sldIdLst>
    <p:sldId xmlns:r="http://schemas.openxmlformats.org/officeDocument/2006/relationships" id="256" r:id="R3eeac0ca42a04e05"/>
    <p:sldId xmlns:r="http://schemas.openxmlformats.org/officeDocument/2006/relationships" id="257" r:id="R89410131b0924742"/>
    <p:sldId xmlns:r="http://schemas.openxmlformats.org/officeDocument/2006/relationships" id="258" r:id="R3c1a4e2d9cd44fa7"/>
    <p:sldId xmlns:r="http://schemas.openxmlformats.org/officeDocument/2006/relationships" id="259" r:id="R8e1cc96605854543"/>
    <p:sldId xmlns:r="http://schemas.openxmlformats.org/officeDocument/2006/relationships" id="260" r:id="R68b665b9f323419a"/>
    <p:sldId xmlns:r="http://schemas.openxmlformats.org/officeDocument/2006/relationships" id="261" r:id="Re04c7edd127d43d0"/>
    <p:sldId xmlns:r="http://schemas.openxmlformats.org/officeDocument/2006/relationships" id="262" r:id="Rf2f3fe2827c049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d472cced34aaf" /><Relationship Type="http://schemas.openxmlformats.org/officeDocument/2006/relationships/slide" Target="/ppt/slides/slide1.xml" Id="R3eeac0ca42a04e05" /><Relationship Type="http://schemas.openxmlformats.org/officeDocument/2006/relationships/slide" Target="/ppt/slides/slide2.xml" Id="R89410131b0924742" /><Relationship Type="http://schemas.openxmlformats.org/officeDocument/2006/relationships/slide" Target="/ppt/slides/slide3.xml" Id="R3c1a4e2d9cd44fa7" /><Relationship Type="http://schemas.openxmlformats.org/officeDocument/2006/relationships/slide" Target="/ppt/slides/slide4.xml" Id="R8e1cc96605854543" /><Relationship Type="http://schemas.openxmlformats.org/officeDocument/2006/relationships/slide" Target="/ppt/slides/slide5.xml" Id="R68b665b9f323419a" /><Relationship Type="http://schemas.openxmlformats.org/officeDocument/2006/relationships/slide" Target="/ppt/slides/slide6.xml" Id="Re04c7edd127d43d0" /><Relationship Type="http://schemas.openxmlformats.org/officeDocument/2006/relationships/slide" Target="/ppt/slides/slide7.xml" Id="Rf2f3fe2827c049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46cc468b840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e4cc257244b99" /><Relationship Type="http://schemas.openxmlformats.org/officeDocument/2006/relationships/theme" Target="/ppt/slideMasters/theme/theme1.xml" Id="R6ceb3af1fe3b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e4cc25724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35858280e4c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e382c9517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b3f8c1777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035da99e84c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b211bc9d143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bf59a3ede4b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a3599501642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1 325 525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2 356 835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HÅKON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