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14ad1c555141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76782b77cf4b0d"/>
  </p:sldMasterIdLst>
  <p:sldIdLst>
    <p:sldId xmlns:r="http://schemas.openxmlformats.org/officeDocument/2006/relationships" id="256" r:id="Rb96bc9db45254e48"/>
    <p:sldId xmlns:r="http://schemas.openxmlformats.org/officeDocument/2006/relationships" id="257" r:id="Rcd3a65f32bf34625"/>
    <p:sldId xmlns:r="http://schemas.openxmlformats.org/officeDocument/2006/relationships" id="258" r:id="R8a18d1ccbe9f4526"/>
    <p:sldId xmlns:r="http://schemas.openxmlformats.org/officeDocument/2006/relationships" id="259" r:id="R02507a7d04ce4540"/>
    <p:sldId xmlns:r="http://schemas.openxmlformats.org/officeDocument/2006/relationships" id="260" r:id="R6dae9f17076043bc"/>
    <p:sldId xmlns:r="http://schemas.openxmlformats.org/officeDocument/2006/relationships" id="261" r:id="R1d0fdc9baf914d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6782b77cf4b0d" /><Relationship Type="http://schemas.openxmlformats.org/officeDocument/2006/relationships/slide" Target="/ppt/slides/slide1.xml" Id="Rb96bc9db45254e48" /><Relationship Type="http://schemas.openxmlformats.org/officeDocument/2006/relationships/slide" Target="/ppt/slides/slide2.xml" Id="Rcd3a65f32bf34625" /><Relationship Type="http://schemas.openxmlformats.org/officeDocument/2006/relationships/slide" Target="/ppt/slides/slide3.xml" Id="R8a18d1ccbe9f4526" /><Relationship Type="http://schemas.openxmlformats.org/officeDocument/2006/relationships/slide" Target="/ppt/slides/slide4.xml" Id="R02507a7d04ce4540" /><Relationship Type="http://schemas.openxmlformats.org/officeDocument/2006/relationships/slide" Target="/ppt/slides/slide5.xml" Id="R6dae9f17076043bc" /><Relationship Type="http://schemas.openxmlformats.org/officeDocument/2006/relationships/slide" Target="/ppt/slides/slide6.xml" Id="R1d0fdc9baf914d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aff4799b440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fd82c6e164831" /><Relationship Type="http://schemas.openxmlformats.org/officeDocument/2006/relationships/theme" Target="/ppt/slideMasters/theme/theme1.xml" Id="R76a180f3c80849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fd82c6e1648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ebd07a39146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8219c306a4c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92f01568c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71241fef948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941c381a64f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00e491c03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PRECISION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PRECISION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1 222 906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Trygve Stokka, Fartein Valens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924 375 221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