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a824094a664a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3a583bc45141b3"/>
  </p:sldMasterIdLst>
  <p:sldIdLst>
    <p:sldId xmlns:r="http://schemas.openxmlformats.org/officeDocument/2006/relationships" id="256" r:id="R930ca08f832d43e6"/>
    <p:sldId xmlns:r="http://schemas.openxmlformats.org/officeDocument/2006/relationships" id="257" r:id="Raa04988b3e26475c"/>
    <p:sldId xmlns:r="http://schemas.openxmlformats.org/officeDocument/2006/relationships" id="258" r:id="R00b7ccd992664bd1"/>
    <p:sldId xmlns:r="http://schemas.openxmlformats.org/officeDocument/2006/relationships" id="259" r:id="R0054ce1b971c45fe"/>
    <p:sldId xmlns:r="http://schemas.openxmlformats.org/officeDocument/2006/relationships" id="260" r:id="R274cfd627bda41f5"/>
    <p:sldId xmlns:r="http://schemas.openxmlformats.org/officeDocument/2006/relationships" id="261" r:id="Rf78d05c8ee25434f"/>
    <p:sldId xmlns:r="http://schemas.openxmlformats.org/officeDocument/2006/relationships" id="262" r:id="R04fba89ba59a4c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3a583bc45141b3" /><Relationship Type="http://schemas.openxmlformats.org/officeDocument/2006/relationships/slide" Target="/ppt/slides/slide1.xml" Id="R930ca08f832d43e6" /><Relationship Type="http://schemas.openxmlformats.org/officeDocument/2006/relationships/slide" Target="/ppt/slides/slide2.xml" Id="Raa04988b3e26475c" /><Relationship Type="http://schemas.openxmlformats.org/officeDocument/2006/relationships/slide" Target="/ppt/slides/slide3.xml" Id="R00b7ccd992664bd1" /><Relationship Type="http://schemas.openxmlformats.org/officeDocument/2006/relationships/slide" Target="/ppt/slides/slide4.xml" Id="R0054ce1b971c45fe" /><Relationship Type="http://schemas.openxmlformats.org/officeDocument/2006/relationships/slide" Target="/ppt/slides/slide5.xml" Id="R274cfd627bda41f5" /><Relationship Type="http://schemas.openxmlformats.org/officeDocument/2006/relationships/slide" Target="/ppt/slides/slide6.xml" Id="Rf78d05c8ee25434f" /><Relationship Type="http://schemas.openxmlformats.org/officeDocument/2006/relationships/slide" Target="/ppt/slides/slide7.xml" Id="R04fba89ba59a4c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f61cabb62f4a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13e9328934a6d" /><Relationship Type="http://schemas.openxmlformats.org/officeDocument/2006/relationships/theme" Target="/ppt/slideMasters/theme/theme1.xml" Id="R7f0b351a400748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613e9328934a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96a251dc84d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828237c3b4f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9a29dc19c4e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c20993a6d4e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dbe853fb74f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2bcb4b7a64c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7d335178842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QUALITY TRUSTED EXPERIENCE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QUALITY TRUSTED EXPERIENCE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1 048 073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3 842 361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3 917 909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TORRES MARVIN-JAY IGNACIO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Torres, Bogstadveien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924 373 466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