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ba0342a2ee42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6316f8db884cc7"/>
  </p:sldMasterIdLst>
  <p:sldIdLst>
    <p:sldId xmlns:r="http://schemas.openxmlformats.org/officeDocument/2006/relationships" id="256" r:id="Rdea4ade35d8246b9"/>
    <p:sldId xmlns:r="http://schemas.openxmlformats.org/officeDocument/2006/relationships" id="257" r:id="R18ef66738c36448b"/>
    <p:sldId xmlns:r="http://schemas.openxmlformats.org/officeDocument/2006/relationships" id="258" r:id="Rc8eeca42d5b7420a"/>
    <p:sldId xmlns:r="http://schemas.openxmlformats.org/officeDocument/2006/relationships" id="259" r:id="R99ff5ba69ba44ab2"/>
    <p:sldId xmlns:r="http://schemas.openxmlformats.org/officeDocument/2006/relationships" id="260" r:id="R2cfb23edc61e4e1f"/>
    <p:sldId xmlns:r="http://schemas.openxmlformats.org/officeDocument/2006/relationships" id="261" r:id="R360ce70ab89f4755"/>
    <p:sldId xmlns:r="http://schemas.openxmlformats.org/officeDocument/2006/relationships" id="262" r:id="R43f708df606e49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6316f8db884cc7" /><Relationship Type="http://schemas.openxmlformats.org/officeDocument/2006/relationships/slide" Target="/ppt/slides/slide1.xml" Id="Rdea4ade35d8246b9" /><Relationship Type="http://schemas.openxmlformats.org/officeDocument/2006/relationships/slide" Target="/ppt/slides/slide2.xml" Id="R18ef66738c36448b" /><Relationship Type="http://schemas.openxmlformats.org/officeDocument/2006/relationships/slide" Target="/ppt/slides/slide3.xml" Id="Rc8eeca42d5b7420a" /><Relationship Type="http://schemas.openxmlformats.org/officeDocument/2006/relationships/slide" Target="/ppt/slides/slide4.xml" Id="R99ff5ba69ba44ab2" /><Relationship Type="http://schemas.openxmlformats.org/officeDocument/2006/relationships/slide" Target="/ppt/slides/slide5.xml" Id="R2cfb23edc61e4e1f" /><Relationship Type="http://schemas.openxmlformats.org/officeDocument/2006/relationships/slide" Target="/ppt/slides/slide6.xml" Id="R360ce70ab89f4755" /><Relationship Type="http://schemas.openxmlformats.org/officeDocument/2006/relationships/slide" Target="/ppt/slides/slide7.xml" Id="R43f708df606e49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fb9876a8424a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2f1fdb48f47ce" /><Relationship Type="http://schemas.openxmlformats.org/officeDocument/2006/relationships/theme" Target="/ppt/slideMasters/theme/theme1.xml" Id="R3f34dbaac9ff49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52f1fdb48f47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0200b276241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2cf0989104b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b88db0cf742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6418cfe2b44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0b450ec934c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1e8bbb50f48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2e24bb0034c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TBINVEST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TBINVEST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1 027 663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1 029 233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BRÅTHEN 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Trine Bråthen, Nerby terrasse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2819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924 367 628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