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719ddca74d4f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cca8a17dfa4284"/>
  </p:sldMasterIdLst>
  <p:sldIdLst>
    <p:sldId xmlns:r="http://schemas.openxmlformats.org/officeDocument/2006/relationships" id="256" r:id="R58ffcac246474fec"/>
    <p:sldId xmlns:r="http://schemas.openxmlformats.org/officeDocument/2006/relationships" id="257" r:id="R6d9e36f593ff4381"/>
    <p:sldId xmlns:r="http://schemas.openxmlformats.org/officeDocument/2006/relationships" id="258" r:id="Rddf864bc968f450b"/>
    <p:sldId xmlns:r="http://schemas.openxmlformats.org/officeDocument/2006/relationships" id="259" r:id="Rcdd1ba4cc0d04059"/>
    <p:sldId xmlns:r="http://schemas.openxmlformats.org/officeDocument/2006/relationships" id="260" r:id="Ra36bce56ebda4b4b"/>
    <p:sldId xmlns:r="http://schemas.openxmlformats.org/officeDocument/2006/relationships" id="261" r:id="R0615799b12d143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cca8a17dfa4284" /><Relationship Type="http://schemas.openxmlformats.org/officeDocument/2006/relationships/slide" Target="/ppt/slides/slide1.xml" Id="R58ffcac246474fec" /><Relationship Type="http://schemas.openxmlformats.org/officeDocument/2006/relationships/slide" Target="/ppt/slides/slide2.xml" Id="R6d9e36f593ff4381" /><Relationship Type="http://schemas.openxmlformats.org/officeDocument/2006/relationships/slide" Target="/ppt/slides/slide3.xml" Id="Rddf864bc968f450b" /><Relationship Type="http://schemas.openxmlformats.org/officeDocument/2006/relationships/slide" Target="/ppt/slides/slide4.xml" Id="Rcdd1ba4cc0d04059" /><Relationship Type="http://schemas.openxmlformats.org/officeDocument/2006/relationships/slide" Target="/ppt/slides/slide5.xml" Id="Ra36bce56ebda4b4b" /><Relationship Type="http://schemas.openxmlformats.org/officeDocument/2006/relationships/slide" Target="/ppt/slides/slide6.xml" Id="R0615799b12d143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7cda8d3c5542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5ef1ff13e4609" /><Relationship Type="http://schemas.openxmlformats.org/officeDocument/2006/relationships/theme" Target="/ppt/slideMasters/theme/theme1.xml" Id="R4a99419f86ec49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85ef1ff13e46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a2f75367d48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e18ba8cb04c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ed5ff002a47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ed2e5598840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c31388a264e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4c31042e34d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FLOKE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FLOKE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600 361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Bøkelunden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924 353 031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FLOKE HOLDING AS</a:t>
            </a:r>
          </a:p>
        </p:txBody>
      </p:sp>
    </p:spTree>
  </p:cSld>
  <p:clrMapOvr>
    <a:masterClrMapping xmlns:a="http://schemas.openxmlformats.org/drawingml/2006/main"/>
  </p:clrMapOvr>
</p:sld>
</file>