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88a84307664b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d0c52d37e4871"/>
  </p:sldMasterIdLst>
  <p:sldIdLst>
    <p:sldId xmlns:r="http://schemas.openxmlformats.org/officeDocument/2006/relationships" id="256" r:id="R5808b75e28e54525"/>
    <p:sldId xmlns:r="http://schemas.openxmlformats.org/officeDocument/2006/relationships" id="257" r:id="R2f9532fb48f14f52"/>
    <p:sldId xmlns:r="http://schemas.openxmlformats.org/officeDocument/2006/relationships" id="258" r:id="Rf48487736ffa4923"/>
    <p:sldId xmlns:r="http://schemas.openxmlformats.org/officeDocument/2006/relationships" id="259" r:id="Rc506b832f8d34334"/>
    <p:sldId xmlns:r="http://schemas.openxmlformats.org/officeDocument/2006/relationships" id="260" r:id="R3e1a0146917d472f"/>
    <p:sldId xmlns:r="http://schemas.openxmlformats.org/officeDocument/2006/relationships" id="261" r:id="R6e8576b1e2d84b7b"/>
    <p:sldId xmlns:r="http://schemas.openxmlformats.org/officeDocument/2006/relationships" id="262" r:id="R00b96a2d4f4e4b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d0c52d37e4871" /><Relationship Type="http://schemas.openxmlformats.org/officeDocument/2006/relationships/slide" Target="/ppt/slides/slide1.xml" Id="R5808b75e28e54525" /><Relationship Type="http://schemas.openxmlformats.org/officeDocument/2006/relationships/slide" Target="/ppt/slides/slide2.xml" Id="R2f9532fb48f14f52" /><Relationship Type="http://schemas.openxmlformats.org/officeDocument/2006/relationships/slide" Target="/ppt/slides/slide3.xml" Id="Rf48487736ffa4923" /><Relationship Type="http://schemas.openxmlformats.org/officeDocument/2006/relationships/slide" Target="/ppt/slides/slide4.xml" Id="Rc506b832f8d34334" /><Relationship Type="http://schemas.openxmlformats.org/officeDocument/2006/relationships/slide" Target="/ppt/slides/slide5.xml" Id="R3e1a0146917d472f" /><Relationship Type="http://schemas.openxmlformats.org/officeDocument/2006/relationships/slide" Target="/ppt/slides/slide6.xml" Id="R6e8576b1e2d84b7b" /><Relationship Type="http://schemas.openxmlformats.org/officeDocument/2006/relationships/slide" Target="/ppt/slides/slide7.xml" Id="R00b96a2d4f4e4b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b0cccf92b41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24cd4ece04b96" /><Relationship Type="http://schemas.openxmlformats.org/officeDocument/2006/relationships/theme" Target="/ppt/slideMasters/theme/theme1.xml" Id="R9bbb44e449f8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e24cd4ece04b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9aac10bbc48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2fb53c1324d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e65ba257646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f08c39f814c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833a5f0234a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5ce3e5e8946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b8c32ac7d42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KEPA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KEPA HOLDING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523 765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LOVE ARVESEN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ARVESEN INVEST AS  –  23,5 %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ARVESEN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924 340 886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