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3165d5508742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9dc139f0534729"/>
  </p:sldMasterIdLst>
  <p:sldIdLst>
    <p:sldId xmlns:r="http://schemas.openxmlformats.org/officeDocument/2006/relationships" id="256" r:id="R9eb900577c784e02"/>
    <p:sldId xmlns:r="http://schemas.openxmlformats.org/officeDocument/2006/relationships" id="257" r:id="Rd8d171e77855485e"/>
    <p:sldId xmlns:r="http://schemas.openxmlformats.org/officeDocument/2006/relationships" id="258" r:id="R49a6fae68f4d4f5e"/>
    <p:sldId xmlns:r="http://schemas.openxmlformats.org/officeDocument/2006/relationships" id="259" r:id="R86dc39930fb845d3"/>
    <p:sldId xmlns:r="http://schemas.openxmlformats.org/officeDocument/2006/relationships" id="260" r:id="R171bbe4416044d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9dc139f0534729" /><Relationship Type="http://schemas.openxmlformats.org/officeDocument/2006/relationships/slide" Target="/ppt/slides/slide1.xml" Id="R9eb900577c784e02" /><Relationship Type="http://schemas.openxmlformats.org/officeDocument/2006/relationships/slide" Target="/ppt/slides/slide2.xml" Id="Rd8d171e77855485e" /><Relationship Type="http://schemas.openxmlformats.org/officeDocument/2006/relationships/slide" Target="/ppt/slides/slide3.xml" Id="R49a6fae68f4d4f5e" /><Relationship Type="http://schemas.openxmlformats.org/officeDocument/2006/relationships/slide" Target="/ppt/slides/slide4.xml" Id="R86dc39930fb845d3" /><Relationship Type="http://schemas.openxmlformats.org/officeDocument/2006/relationships/slide" Target="/ppt/slides/slide5.xml" Id="R171bbe4416044d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153f660934d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41946027f4fd1" /><Relationship Type="http://schemas.openxmlformats.org/officeDocument/2006/relationships/theme" Target="/ppt/slideMasters/theme/theme1.xml" Id="Rfd34ac47880840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841946027f4f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ac86f8a3749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ebc14f29140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c6cc837db42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cd42288d543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ec5a0b99545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A/S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